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84" r:id="rId3"/>
    <p:sldId id="257" r:id="rId4"/>
    <p:sldId id="258" r:id="rId5"/>
    <p:sldId id="259" r:id="rId6"/>
    <p:sldId id="261" r:id="rId7"/>
    <p:sldId id="262" r:id="rId8"/>
    <p:sldId id="263" r:id="rId9"/>
    <p:sldId id="264" r:id="rId10"/>
    <p:sldId id="265" r:id="rId11"/>
    <p:sldId id="266" r:id="rId12"/>
    <p:sldId id="267" r:id="rId13"/>
    <p:sldId id="268" r:id="rId14"/>
    <p:sldId id="281" r:id="rId15"/>
    <p:sldId id="282" r:id="rId16"/>
    <p:sldId id="283" r:id="rId17"/>
    <p:sldId id="269" r:id="rId18"/>
    <p:sldId id="270" r:id="rId19"/>
    <p:sldId id="272" r:id="rId20"/>
    <p:sldId id="273" r:id="rId21"/>
    <p:sldId id="274" r:id="rId22"/>
    <p:sldId id="276" r:id="rId23"/>
    <p:sldId id="279" r:id="rId24"/>
  </p:sldIdLst>
  <p:sldSz cx="12192000" cy="6858000"/>
  <p:notesSz cx="6858000" cy="12192000"/>
  <p:embeddedFontLst>
    <p:embeddedFont>
      <p:font typeface="Calibri" panose="020F0502020204030204" pitchFamily="34" charset="0"/>
      <p:regular r:id="rId26"/>
      <p:bold r:id="rId27"/>
      <p:italic r:id="rId28"/>
      <p:boldItalic r:id="rId29"/>
    </p:embeddedFont>
    <p:embeddedFont>
      <p:font typeface="MiSans" pitchFamily="50" charset="-122"/>
      <p:regular r:id="rId30"/>
    </p:embeddedFont>
    <p:embeddedFont>
      <p:font typeface="等线" panose="02010600030101010101" pitchFamily="2" charset="-122"/>
      <p:regular r:id="rId31"/>
      <p:bold r:id="rId32"/>
    </p:embeddedFont>
    <p:embeddedFont>
      <p:font typeface="微软雅黑" panose="020B0503020204020204" pitchFamily="34" charset="-122"/>
      <p:regular r:id="rId33"/>
      <p:bold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0" d="100"/>
          <a:sy n="90" d="100"/>
        </p:scale>
        <p:origin x="74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342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824753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81785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01114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9667875" y="6143625"/>
            <a:ext cx="2367280" cy="511175"/>
          </a:xfrm>
          <a:prstGeom prst="roundRect">
            <a:avLst>
              <a:gd name="adj" fmla="val 50000"/>
            </a:avLst>
          </a:prstGeom>
          <a:solidFill>
            <a:srgbClr val="00B0F0"/>
          </a:solidFill>
          <a:ln/>
        </p:spPr>
      </p:sp>
      <p:sp>
        <p:nvSpPr>
          <p:cNvPr id="3" name="Text 1"/>
          <p:cNvSpPr/>
          <p:nvPr/>
        </p:nvSpPr>
        <p:spPr>
          <a:xfrm>
            <a:off x="9667875" y="6143625"/>
            <a:ext cx="2367280" cy="5111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9667875" y="5563870"/>
            <a:ext cx="2367280" cy="511175"/>
          </a:xfrm>
          <a:prstGeom prst="roundRect">
            <a:avLst>
              <a:gd name="adj" fmla="val 50000"/>
            </a:avLst>
          </a:prstGeom>
          <a:solidFill>
            <a:srgbClr val="00B0F0"/>
          </a:solidFill>
          <a:ln/>
        </p:spPr>
      </p:sp>
      <p:sp>
        <p:nvSpPr>
          <p:cNvPr id="5" name="Text 3"/>
          <p:cNvSpPr/>
          <p:nvPr/>
        </p:nvSpPr>
        <p:spPr>
          <a:xfrm>
            <a:off x="9667875" y="5563870"/>
            <a:ext cx="2367280" cy="5111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4"/>
          <p:cNvSpPr/>
          <p:nvPr/>
        </p:nvSpPr>
        <p:spPr>
          <a:xfrm>
            <a:off x="1801812" y="855581"/>
            <a:ext cx="8588375" cy="1771015"/>
          </a:xfrm>
          <a:prstGeom prst="rect">
            <a:avLst/>
          </a:prstGeom>
          <a:noFill/>
          <a:ln/>
        </p:spPr>
        <p:txBody>
          <a:bodyPr wrap="square" lIns="91440" tIns="45720" rIns="91440" bIns="45720" rtlCol="0" anchor="ctr"/>
          <a:lstStyle/>
          <a:p>
            <a:pPr marL="0" indent="0" algn="ctr">
              <a:lnSpc>
                <a:spcPct val="100000"/>
              </a:lnSpc>
              <a:buNone/>
            </a:pPr>
            <a:r>
              <a:rPr lang="zh-CN" altLang="en-US" sz="4800" b="1" dirty="0">
                <a:solidFill>
                  <a:srgbClr val="000000"/>
                </a:solidFill>
                <a:latin typeface="MiSans" pitchFamily="34" charset="0"/>
                <a:ea typeface="MiSans" pitchFamily="34" charset="-122"/>
                <a:cs typeface="MiSans" pitchFamily="34" charset="-120"/>
              </a:rPr>
              <a:t>桌面端</a:t>
            </a:r>
            <a:r>
              <a:rPr lang="en-US" sz="4800" b="1" dirty="0" err="1">
                <a:solidFill>
                  <a:srgbClr val="000000"/>
                </a:solidFill>
                <a:latin typeface="MiSans" pitchFamily="34" charset="0"/>
                <a:ea typeface="MiSans" pitchFamily="34" charset="-122"/>
                <a:cs typeface="MiSans" pitchFamily="34" charset="-120"/>
              </a:rPr>
              <a:t>任务管理工作助手ActTableMgr</a:t>
            </a:r>
            <a:endParaRPr lang="en-US" sz="1600" dirty="0"/>
          </a:p>
        </p:txBody>
      </p:sp>
      <p:sp>
        <p:nvSpPr>
          <p:cNvPr id="8" name="Shape 6"/>
          <p:cNvSpPr/>
          <p:nvPr/>
        </p:nvSpPr>
        <p:spPr>
          <a:xfrm>
            <a:off x="291465" y="202565"/>
            <a:ext cx="337185" cy="337185"/>
          </a:xfrm>
          <a:prstGeom prst="ellipse">
            <a:avLst/>
          </a:prstGeom>
          <a:solidFill>
            <a:srgbClr val="FFFFFF"/>
          </a:solidFill>
          <a:ln w="19050">
            <a:solidFill>
              <a:srgbClr val="00B0F0"/>
            </a:solidFill>
            <a:prstDash val="solid"/>
          </a:ln>
        </p:spPr>
      </p:sp>
      <p:sp>
        <p:nvSpPr>
          <p:cNvPr id="9" name="Text 7"/>
          <p:cNvSpPr/>
          <p:nvPr/>
        </p:nvSpPr>
        <p:spPr>
          <a:xfrm>
            <a:off x="29146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1251585" y="202565"/>
            <a:ext cx="337185" cy="337185"/>
          </a:xfrm>
          <a:prstGeom prst="ellipse">
            <a:avLst/>
          </a:prstGeom>
          <a:solidFill>
            <a:srgbClr val="FFFFFF"/>
          </a:solidFill>
          <a:ln w="19050">
            <a:solidFill>
              <a:srgbClr val="00B0F0"/>
            </a:solidFill>
            <a:prstDash val="solid"/>
          </a:ln>
        </p:spPr>
      </p:sp>
      <p:sp>
        <p:nvSpPr>
          <p:cNvPr id="11" name="Text 9"/>
          <p:cNvSpPr/>
          <p:nvPr/>
        </p:nvSpPr>
        <p:spPr>
          <a:xfrm>
            <a:off x="125158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771525" y="202565"/>
            <a:ext cx="337185" cy="337185"/>
          </a:xfrm>
          <a:prstGeom prst="ellipse">
            <a:avLst/>
          </a:prstGeom>
          <a:solidFill>
            <a:srgbClr val="00B0F0"/>
          </a:solidFill>
          <a:ln w="19050">
            <a:solidFill>
              <a:srgbClr val="FFFFFF"/>
            </a:solidFill>
            <a:prstDash val="solid"/>
          </a:ln>
        </p:spPr>
      </p:sp>
      <p:sp>
        <p:nvSpPr>
          <p:cNvPr id="13" name="Text 11"/>
          <p:cNvSpPr/>
          <p:nvPr/>
        </p:nvSpPr>
        <p:spPr>
          <a:xfrm>
            <a:off x="77152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a:off x="1731645" y="202565"/>
            <a:ext cx="337185" cy="337185"/>
          </a:xfrm>
          <a:prstGeom prst="ellipse">
            <a:avLst/>
          </a:prstGeom>
          <a:solidFill>
            <a:srgbClr val="00B0F0"/>
          </a:solidFill>
          <a:ln w="19050">
            <a:solidFill>
              <a:srgbClr val="FFFFFF"/>
            </a:solidFill>
            <a:prstDash val="solid"/>
          </a:ln>
        </p:spPr>
      </p:sp>
      <p:sp>
        <p:nvSpPr>
          <p:cNvPr id="15" name="Text 13"/>
          <p:cNvSpPr/>
          <p:nvPr/>
        </p:nvSpPr>
        <p:spPr>
          <a:xfrm>
            <a:off x="173164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4"/>
          <p:cNvSpPr/>
          <p:nvPr/>
        </p:nvSpPr>
        <p:spPr>
          <a:xfrm>
            <a:off x="1999932" y="564751"/>
            <a:ext cx="2819400" cy="306784"/>
          </a:xfrm>
          <a:prstGeom prst="rect">
            <a:avLst/>
          </a:prstGeom>
          <a:noFill/>
          <a:ln/>
        </p:spPr>
        <p:txBody>
          <a:bodyPr wrap="square" lIns="91440" tIns="45720" rIns="91440" bIns="45720" rtlCol="0" anchor="t">
            <a:spAutoFit/>
          </a:bodyPr>
          <a:lstStyle/>
          <a:p>
            <a:pPr marL="0" indent="0" algn="ctr">
              <a:lnSpc>
                <a:spcPct val="100000"/>
              </a:lnSpc>
              <a:buNone/>
            </a:pPr>
            <a:r>
              <a:rPr lang="en-US" sz="2000" dirty="0">
                <a:solidFill>
                  <a:srgbClr val="000000"/>
                </a:solidFill>
                <a:latin typeface="MiSans" pitchFamily="34" charset="0"/>
                <a:ea typeface="MiSans" pitchFamily="34" charset="-122"/>
                <a:cs typeface="MiSans" pitchFamily="34" charset="-120"/>
              </a:rPr>
              <a:t>Presentation Title</a:t>
            </a:r>
            <a:endParaRPr lang="en-US" sz="1600" dirty="0"/>
          </a:p>
        </p:txBody>
      </p:sp>
      <p:sp>
        <p:nvSpPr>
          <p:cNvPr id="17" name="Text 15"/>
          <p:cNvSpPr/>
          <p:nvPr/>
        </p:nvSpPr>
        <p:spPr>
          <a:xfrm>
            <a:off x="9709785" y="5588635"/>
            <a:ext cx="2325370" cy="554990"/>
          </a:xfrm>
          <a:prstGeom prst="rect">
            <a:avLst/>
          </a:prstGeom>
          <a:noFill/>
          <a:ln/>
        </p:spPr>
        <p:txBody>
          <a:bodyPr wrap="square" lIns="91440" tIns="45720" rIns="91440" bIns="45720" rtlCol="0" anchor="ctr"/>
          <a:lstStyle/>
          <a:p>
            <a:pPr marL="0" indent="0" algn="ctr">
              <a:lnSpc>
                <a:spcPct val="100000"/>
              </a:lnSpc>
              <a:buNone/>
            </a:pPr>
            <a:r>
              <a:rPr lang="en-US" sz="2000" b="1" dirty="0" err="1">
                <a:solidFill>
                  <a:srgbClr val="000000"/>
                </a:solidFill>
                <a:latin typeface="MiSans" pitchFamily="34" charset="0"/>
                <a:ea typeface="MiSans" pitchFamily="34" charset="-122"/>
                <a:cs typeface="MiSans" pitchFamily="34" charset="-120"/>
              </a:rPr>
              <a:t>汇报人</a:t>
            </a:r>
            <a:r>
              <a:rPr lang="en-US" sz="2000" b="1" dirty="0">
                <a:solidFill>
                  <a:srgbClr val="000000"/>
                </a:solidFill>
                <a:latin typeface="MiSans" pitchFamily="34" charset="0"/>
                <a:ea typeface="MiSans" pitchFamily="34" charset="-122"/>
                <a:cs typeface="MiSans" pitchFamily="34" charset="-120"/>
              </a:rPr>
              <a:t>：</a:t>
            </a:r>
            <a:r>
              <a:rPr lang="zh-CN" altLang="en-US" sz="2000" b="1" dirty="0">
                <a:solidFill>
                  <a:srgbClr val="000000"/>
                </a:solidFill>
                <a:latin typeface="MiSans" pitchFamily="34" charset="0"/>
                <a:ea typeface="MiSans" pitchFamily="34" charset="-122"/>
                <a:cs typeface="MiSans" pitchFamily="34" charset="-120"/>
              </a:rPr>
              <a:t>陈泽华</a:t>
            </a:r>
            <a:endParaRPr lang="en-US" sz="1600" dirty="0"/>
          </a:p>
        </p:txBody>
      </p:sp>
      <p:sp>
        <p:nvSpPr>
          <p:cNvPr id="18" name="Text 16"/>
          <p:cNvSpPr/>
          <p:nvPr/>
        </p:nvSpPr>
        <p:spPr>
          <a:xfrm>
            <a:off x="9709785" y="6151880"/>
            <a:ext cx="2325370" cy="554990"/>
          </a:xfrm>
          <a:prstGeom prst="rect">
            <a:avLst/>
          </a:prstGeom>
          <a:noFill/>
          <a:ln/>
        </p:spPr>
        <p:txBody>
          <a:bodyPr wrap="square" lIns="91440" tIns="45720" rIns="91440" bIns="45720" rtlCol="0" anchor="ctr"/>
          <a:lstStyle/>
          <a:p>
            <a:pPr marL="0" indent="0" algn="ctr">
              <a:lnSpc>
                <a:spcPct val="100000"/>
              </a:lnSpc>
              <a:buNone/>
            </a:pPr>
            <a:r>
              <a:rPr lang="en-US" sz="2000" b="1" dirty="0">
                <a:solidFill>
                  <a:srgbClr val="000000"/>
                </a:solidFill>
                <a:latin typeface="MiSans" pitchFamily="34" charset="0"/>
                <a:ea typeface="MiSans" pitchFamily="34" charset="-122"/>
                <a:cs typeface="MiSans" pitchFamily="34" charset="-120"/>
              </a:rPr>
              <a:t>时间：2025.01.01</a:t>
            </a:r>
            <a:endParaRPr lang="en-US" sz="1600" dirty="0"/>
          </a:p>
        </p:txBody>
      </p:sp>
      <p:sp>
        <p:nvSpPr>
          <p:cNvPr id="19" name="Shape 17"/>
          <p:cNvSpPr/>
          <p:nvPr/>
        </p:nvSpPr>
        <p:spPr>
          <a:xfrm>
            <a:off x="291465" y="6075045"/>
            <a:ext cx="607496" cy="0"/>
          </a:xfrm>
          <a:prstGeom prst="line">
            <a:avLst/>
          </a:prstGeom>
          <a:noFill/>
          <a:ln w="57150">
            <a:solidFill>
              <a:srgbClr val="00B0F0"/>
            </a:solidFill>
            <a:prstDash val="solid"/>
            <a:headEnd type="none"/>
            <a:tailEnd type="none"/>
          </a:ln>
        </p:spPr>
      </p:sp>
      <p:sp>
        <p:nvSpPr>
          <p:cNvPr id="20" name="Shape 18"/>
          <p:cNvSpPr/>
          <p:nvPr/>
        </p:nvSpPr>
        <p:spPr>
          <a:xfrm>
            <a:off x="291465" y="6308725"/>
            <a:ext cx="607496" cy="0"/>
          </a:xfrm>
          <a:prstGeom prst="line">
            <a:avLst/>
          </a:prstGeom>
          <a:noFill/>
          <a:ln w="57150">
            <a:solidFill>
              <a:srgbClr val="00B0F0"/>
            </a:solidFill>
            <a:prstDash val="solid"/>
            <a:headEnd type="none"/>
            <a:tailEnd type="none"/>
          </a:ln>
        </p:spPr>
      </p:sp>
      <p:sp>
        <p:nvSpPr>
          <p:cNvPr id="21" name="Shape 19"/>
          <p:cNvSpPr/>
          <p:nvPr/>
        </p:nvSpPr>
        <p:spPr>
          <a:xfrm>
            <a:off x="291465" y="6542405"/>
            <a:ext cx="607496" cy="0"/>
          </a:xfrm>
          <a:prstGeom prst="line">
            <a:avLst/>
          </a:prstGeom>
          <a:noFill/>
          <a:ln w="57150">
            <a:solidFill>
              <a:srgbClr val="00B0F0"/>
            </a:solidFill>
            <a:prstDash val="solid"/>
            <a:headEnd type="none"/>
            <a:tailEnd type="none"/>
          </a:ln>
        </p:spPr>
      </p:sp>
      <p:sp>
        <p:nvSpPr>
          <p:cNvPr id="22" name="Shape 20"/>
          <p:cNvSpPr/>
          <p:nvPr/>
        </p:nvSpPr>
        <p:spPr>
          <a:xfrm>
            <a:off x="4819332" y="764141"/>
            <a:ext cx="5448300" cy="0"/>
          </a:xfrm>
          <a:prstGeom prst="line">
            <a:avLst/>
          </a:prstGeom>
          <a:noFill/>
          <a:ln w="57150">
            <a:solidFill>
              <a:srgbClr val="00B0F0"/>
            </a:solidFill>
            <a:prstDash val="solid"/>
            <a:headEnd type="none"/>
            <a:tailEnd type="none"/>
          </a:ln>
        </p:spPr>
      </p:sp>
      <p:sp>
        <p:nvSpPr>
          <p:cNvPr id="23" name="Shape 21"/>
          <p:cNvSpPr/>
          <p:nvPr/>
        </p:nvSpPr>
        <p:spPr>
          <a:xfrm>
            <a:off x="1519872" y="2491341"/>
            <a:ext cx="8747760" cy="0"/>
          </a:xfrm>
          <a:prstGeom prst="line">
            <a:avLst/>
          </a:prstGeom>
          <a:noFill/>
          <a:ln w="57150">
            <a:solidFill>
              <a:srgbClr val="00B0F0"/>
            </a:solidFill>
            <a:prstDash val="solid"/>
            <a:headEnd type="none"/>
            <a:tailEnd type="none"/>
          </a:ln>
        </p:spPr>
      </p:sp>
      <p:sp>
        <p:nvSpPr>
          <p:cNvPr id="24" name="Shape 22"/>
          <p:cNvSpPr/>
          <p:nvPr/>
        </p:nvSpPr>
        <p:spPr>
          <a:xfrm>
            <a:off x="10273347" y="747631"/>
            <a:ext cx="0" cy="1758950"/>
          </a:xfrm>
          <a:prstGeom prst="line">
            <a:avLst/>
          </a:prstGeom>
          <a:noFill/>
          <a:ln w="57150">
            <a:solidFill>
              <a:srgbClr val="00B0F0"/>
            </a:solidFill>
            <a:prstDash val="solid"/>
            <a:headEnd type="none"/>
            <a:tailEnd type="none"/>
          </a:ln>
        </p:spPr>
      </p:sp>
      <p:sp>
        <p:nvSpPr>
          <p:cNvPr id="25" name="Shape 23"/>
          <p:cNvSpPr/>
          <p:nvPr/>
        </p:nvSpPr>
        <p:spPr>
          <a:xfrm>
            <a:off x="1514157" y="764141"/>
            <a:ext cx="0" cy="1758950"/>
          </a:xfrm>
          <a:prstGeom prst="line">
            <a:avLst/>
          </a:prstGeom>
          <a:noFill/>
          <a:ln w="57150">
            <a:solidFill>
              <a:srgbClr val="00B0F0"/>
            </a:solidFill>
            <a:prstDash val="solid"/>
            <a:headEnd type="none"/>
            <a:tailEnd type="none"/>
          </a:ln>
        </p:spPr>
      </p:sp>
      <p:sp>
        <p:nvSpPr>
          <p:cNvPr id="26" name="Shape 24"/>
          <p:cNvSpPr/>
          <p:nvPr/>
        </p:nvSpPr>
        <p:spPr>
          <a:xfrm>
            <a:off x="1488122" y="751441"/>
            <a:ext cx="742315" cy="0"/>
          </a:xfrm>
          <a:prstGeom prst="line">
            <a:avLst/>
          </a:prstGeom>
          <a:noFill/>
          <a:ln w="57150">
            <a:solidFill>
              <a:srgbClr val="00B0F0"/>
            </a:solidFill>
            <a:prstDash val="solid"/>
            <a:headEnd type="none"/>
            <a:tailEnd type="none"/>
          </a:ln>
        </p:spPr>
      </p:sp>
      <p:pic>
        <p:nvPicPr>
          <p:cNvPr id="27" name="Image 0" descr="https://test-kimi-img.moonshot.cn/pub/slides/slides_tmpl/image/25-06-10-18:55:27-d140u7sh6th60oqvcu80.png"/>
          <p:cNvPicPr>
            <a:picLocks noChangeAspect="1"/>
          </p:cNvPicPr>
          <p:nvPr/>
        </p:nvPicPr>
        <p:blipFill>
          <a:blip r:embed="rId3"/>
          <a:srcRect b="42278"/>
          <a:stretch/>
        </p:blipFill>
        <p:spPr>
          <a:xfrm>
            <a:off x="2338070" y="2733675"/>
            <a:ext cx="7030085" cy="41243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95558"/>
            <a:ext cx="7499985" cy="461665"/>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err="1">
                <a:solidFill>
                  <a:srgbClr val="000000"/>
                </a:solidFill>
                <a:latin typeface="MiSans" pitchFamily="34" charset="0"/>
                <a:ea typeface="MiSans" pitchFamily="34" charset="-122"/>
                <a:cs typeface="MiSans" pitchFamily="34" charset="-120"/>
              </a:rPr>
              <a:t>任务管理</a:t>
            </a:r>
            <a:r>
              <a:rPr lang="zh-CN" altLang="en-US" sz="2400" dirty="0">
                <a:solidFill>
                  <a:srgbClr val="000000"/>
                </a:solidFill>
                <a:latin typeface="MiSans" pitchFamily="34" charset="0"/>
                <a:ea typeface="MiSans" pitchFamily="34" charset="-122"/>
                <a:cs typeface="MiSans" pitchFamily="34" charset="-120"/>
              </a:rPr>
              <a:t>系统</a:t>
            </a:r>
            <a:r>
              <a:rPr lang="en-US" sz="2400" dirty="0" err="1">
                <a:solidFill>
                  <a:srgbClr val="000000"/>
                </a:solidFill>
                <a:latin typeface="MiSans" pitchFamily="34" charset="0"/>
                <a:ea typeface="MiSans" pitchFamily="34" charset="-122"/>
                <a:cs typeface="MiSans" pitchFamily="34" charset="-120"/>
              </a:rPr>
              <a:t>核心</a:t>
            </a:r>
            <a:endParaRPr lang="en-US" sz="1600" dirty="0"/>
          </a:p>
        </p:txBody>
      </p:sp>
      <p:sp>
        <p:nvSpPr>
          <p:cNvPr id="12" name="Shape 10"/>
          <p:cNvSpPr/>
          <p:nvPr/>
        </p:nvSpPr>
        <p:spPr>
          <a:xfrm>
            <a:off x="714375" y="1840865"/>
            <a:ext cx="2893060" cy="3590925"/>
          </a:xfrm>
          <a:prstGeom prst="roundRect">
            <a:avLst/>
          </a:prstGeom>
          <a:solidFill>
            <a:srgbClr val="00B0F0"/>
          </a:solidFill>
          <a:ln w="28575">
            <a:solidFill>
              <a:srgbClr val="FFFFFF">
                <a:alpha val="0"/>
              </a:srgbClr>
            </a:solidFill>
            <a:prstDash val="solid"/>
          </a:ln>
        </p:spPr>
      </p:sp>
      <p:sp>
        <p:nvSpPr>
          <p:cNvPr id="13" name="Text 11"/>
          <p:cNvSpPr/>
          <p:nvPr/>
        </p:nvSpPr>
        <p:spPr>
          <a:xfrm>
            <a:off x="714375" y="1840865"/>
            <a:ext cx="2893060" cy="35909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a:off x="600075" y="1676400"/>
            <a:ext cx="2836545" cy="3590925"/>
          </a:xfrm>
          <a:prstGeom prst="roundRect">
            <a:avLst>
              <a:gd name="adj" fmla="val 14996"/>
            </a:avLst>
          </a:prstGeom>
          <a:solidFill>
            <a:srgbClr val="FFFFFF"/>
          </a:solidFill>
          <a:ln w="19050">
            <a:solidFill>
              <a:srgbClr val="000000"/>
            </a:solidFill>
            <a:prstDash val="solid"/>
          </a:ln>
        </p:spPr>
      </p:sp>
      <p:sp>
        <p:nvSpPr>
          <p:cNvPr id="15" name="Text 13"/>
          <p:cNvSpPr/>
          <p:nvPr/>
        </p:nvSpPr>
        <p:spPr>
          <a:xfrm>
            <a:off x="600075" y="1676400"/>
            <a:ext cx="2836545" cy="35909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4"/>
          <p:cNvSpPr/>
          <p:nvPr/>
        </p:nvSpPr>
        <p:spPr>
          <a:xfrm>
            <a:off x="714375" y="2379980"/>
            <a:ext cx="2578735" cy="2624455"/>
          </a:xfrm>
          <a:prstGeom prst="rect">
            <a:avLst/>
          </a:prstGeom>
          <a:noFill/>
          <a:ln/>
        </p:spPr>
        <p:txBody>
          <a:bodyPr wrap="square" lIns="91440" tIns="45720" rIns="91440" bIns="45720" rtlCol="0" anchor="t"/>
          <a:lstStyle/>
          <a:p>
            <a:pPr marL="0" indent="0" algn="just">
              <a:lnSpc>
                <a:spcPct val="130000"/>
              </a:lnSpc>
              <a:buNone/>
            </a:pPr>
            <a:r>
              <a:rPr lang="en-US" sz="1400" dirty="0">
                <a:solidFill>
                  <a:srgbClr val="000000"/>
                </a:solidFill>
                <a:latin typeface="MiSans" pitchFamily="34" charset="0"/>
                <a:ea typeface="MiSans" pitchFamily="34" charset="-122"/>
                <a:cs typeface="MiSans" pitchFamily="34" charset="-120"/>
              </a:rPr>
              <a:t>实现任务添加、标记完成、分类筛选等基础操作，满足用户日常任务管理需求。</a:t>
            </a:r>
            <a:endParaRPr lang="en-US" sz="1600" dirty="0"/>
          </a:p>
        </p:txBody>
      </p:sp>
      <p:sp>
        <p:nvSpPr>
          <p:cNvPr id="17" name="Text 15"/>
          <p:cNvSpPr/>
          <p:nvPr/>
        </p:nvSpPr>
        <p:spPr>
          <a:xfrm>
            <a:off x="836295" y="1734820"/>
            <a:ext cx="2200275" cy="645160"/>
          </a:xfrm>
          <a:prstGeom prst="rect">
            <a:avLst/>
          </a:prstGeom>
          <a:noFill/>
          <a:ln/>
        </p:spPr>
        <p:txBody>
          <a:bodyPr wrap="square" lIns="91440" tIns="45720" rIns="91440" bIns="45720" rtlCol="0" anchor="t"/>
          <a:lstStyle/>
          <a:p>
            <a:pPr marL="0" indent="0" algn="ctr">
              <a:lnSpc>
                <a:spcPct val="100000"/>
              </a:lnSpc>
              <a:buNone/>
            </a:pPr>
            <a:r>
              <a:rPr lang="en-US" sz="1800" dirty="0">
                <a:solidFill>
                  <a:srgbClr val="00B0F0"/>
                </a:solidFill>
                <a:latin typeface="MiSans" pitchFamily="34" charset="0"/>
                <a:ea typeface="MiSans" pitchFamily="34" charset="-122"/>
                <a:cs typeface="MiSans" pitchFamily="34" charset="-120"/>
              </a:rPr>
              <a:t>增删改查操作</a:t>
            </a:r>
            <a:endParaRPr lang="en-US" sz="1600" dirty="0"/>
          </a:p>
        </p:txBody>
      </p:sp>
      <p:sp>
        <p:nvSpPr>
          <p:cNvPr id="18" name="Shape 16"/>
          <p:cNvSpPr/>
          <p:nvPr/>
        </p:nvSpPr>
        <p:spPr>
          <a:xfrm>
            <a:off x="4561840" y="1981835"/>
            <a:ext cx="2893060" cy="3590925"/>
          </a:xfrm>
          <a:prstGeom prst="roundRect">
            <a:avLst/>
          </a:prstGeom>
          <a:solidFill>
            <a:srgbClr val="00B0F0"/>
          </a:solidFill>
          <a:ln w="28575">
            <a:solidFill>
              <a:srgbClr val="FFFFFF">
                <a:alpha val="0"/>
              </a:srgbClr>
            </a:solidFill>
            <a:prstDash val="solid"/>
          </a:ln>
        </p:spPr>
      </p:sp>
      <p:sp>
        <p:nvSpPr>
          <p:cNvPr id="19" name="Text 17"/>
          <p:cNvSpPr/>
          <p:nvPr/>
        </p:nvSpPr>
        <p:spPr>
          <a:xfrm>
            <a:off x="4561840" y="1981835"/>
            <a:ext cx="2893060" cy="35909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a:off x="4447540" y="1734820"/>
            <a:ext cx="2836545" cy="3590925"/>
          </a:xfrm>
          <a:prstGeom prst="roundRect">
            <a:avLst>
              <a:gd name="adj" fmla="val 14996"/>
            </a:avLst>
          </a:prstGeom>
          <a:solidFill>
            <a:srgbClr val="FFFFFF"/>
          </a:solidFill>
          <a:ln w="19050">
            <a:solidFill>
              <a:srgbClr val="000000"/>
            </a:solidFill>
            <a:prstDash val="solid"/>
          </a:ln>
        </p:spPr>
      </p:sp>
      <p:sp>
        <p:nvSpPr>
          <p:cNvPr id="21" name="Text 19"/>
          <p:cNvSpPr/>
          <p:nvPr/>
        </p:nvSpPr>
        <p:spPr>
          <a:xfrm>
            <a:off x="4447540" y="1734820"/>
            <a:ext cx="2836545" cy="35909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Text 20"/>
          <p:cNvSpPr/>
          <p:nvPr/>
        </p:nvSpPr>
        <p:spPr>
          <a:xfrm>
            <a:off x="4561840" y="2438400"/>
            <a:ext cx="2578735" cy="2624455"/>
          </a:xfrm>
          <a:prstGeom prst="rect">
            <a:avLst/>
          </a:prstGeom>
          <a:noFill/>
          <a:ln/>
        </p:spPr>
        <p:txBody>
          <a:bodyPr wrap="square" lIns="91440" tIns="45720" rIns="91440" bIns="45720" rtlCol="0" anchor="t"/>
          <a:lstStyle/>
          <a:p>
            <a:pPr marL="0" indent="0" algn="just">
              <a:lnSpc>
                <a:spcPct val="130000"/>
              </a:lnSpc>
              <a:buNone/>
            </a:pPr>
            <a:r>
              <a:rPr lang="en-US" sz="1400" dirty="0">
                <a:solidFill>
                  <a:srgbClr val="000000"/>
                </a:solidFill>
                <a:latin typeface="MiSans" pitchFamily="34" charset="0"/>
                <a:ea typeface="MiSans" pitchFamily="34" charset="-122"/>
                <a:cs typeface="MiSans" pitchFamily="34" charset="-120"/>
              </a:rPr>
              <a:t>按重要性排序待办任务，支撑“推荐任务”功能，帮助用户快速找到重要任务。</a:t>
            </a:r>
            <a:endParaRPr lang="en-US" sz="1600" dirty="0"/>
          </a:p>
        </p:txBody>
      </p:sp>
      <p:sp>
        <p:nvSpPr>
          <p:cNvPr id="23" name="Text 21"/>
          <p:cNvSpPr/>
          <p:nvPr/>
        </p:nvSpPr>
        <p:spPr>
          <a:xfrm>
            <a:off x="4683760" y="1793240"/>
            <a:ext cx="2200275" cy="645160"/>
          </a:xfrm>
          <a:prstGeom prst="rect">
            <a:avLst/>
          </a:prstGeom>
          <a:noFill/>
          <a:ln/>
        </p:spPr>
        <p:txBody>
          <a:bodyPr wrap="square" lIns="91440" tIns="45720" rIns="91440" bIns="45720" rtlCol="0" anchor="t"/>
          <a:lstStyle/>
          <a:p>
            <a:pPr marL="0" indent="0" algn="ctr">
              <a:lnSpc>
                <a:spcPct val="100000"/>
              </a:lnSpc>
              <a:buNone/>
            </a:pPr>
            <a:r>
              <a:rPr lang="en-US" sz="1800" dirty="0" err="1">
                <a:solidFill>
                  <a:srgbClr val="00B0F0"/>
                </a:solidFill>
                <a:latin typeface="MiSans" pitchFamily="34" charset="0"/>
                <a:ea typeface="MiSans" pitchFamily="34" charset="-122"/>
                <a:cs typeface="MiSans" pitchFamily="34" charset="-120"/>
              </a:rPr>
              <a:t>任务排序</a:t>
            </a:r>
            <a:endParaRPr lang="en-US" sz="1600" dirty="0"/>
          </a:p>
        </p:txBody>
      </p:sp>
      <p:sp>
        <p:nvSpPr>
          <p:cNvPr id="24" name="Shape 22"/>
          <p:cNvSpPr/>
          <p:nvPr/>
        </p:nvSpPr>
        <p:spPr>
          <a:xfrm>
            <a:off x="8579485" y="2040255"/>
            <a:ext cx="2893060" cy="3590925"/>
          </a:xfrm>
          <a:prstGeom prst="roundRect">
            <a:avLst/>
          </a:prstGeom>
          <a:solidFill>
            <a:srgbClr val="00B0F0"/>
          </a:solidFill>
          <a:ln w="28575">
            <a:solidFill>
              <a:srgbClr val="FFFFFF">
                <a:alpha val="0"/>
              </a:srgbClr>
            </a:solidFill>
            <a:prstDash val="solid"/>
          </a:ln>
        </p:spPr>
      </p:sp>
      <p:sp>
        <p:nvSpPr>
          <p:cNvPr id="25" name="Text 23"/>
          <p:cNvSpPr/>
          <p:nvPr/>
        </p:nvSpPr>
        <p:spPr>
          <a:xfrm>
            <a:off x="8579485" y="2040255"/>
            <a:ext cx="2893060" cy="35909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a:off x="8465185" y="1793240"/>
            <a:ext cx="2836545" cy="3590925"/>
          </a:xfrm>
          <a:prstGeom prst="roundRect">
            <a:avLst>
              <a:gd name="adj" fmla="val 14996"/>
            </a:avLst>
          </a:prstGeom>
          <a:solidFill>
            <a:srgbClr val="FFFFFF"/>
          </a:solidFill>
          <a:ln w="19050">
            <a:solidFill>
              <a:srgbClr val="000000"/>
            </a:solidFill>
            <a:prstDash val="solid"/>
          </a:ln>
        </p:spPr>
      </p:sp>
      <p:sp>
        <p:nvSpPr>
          <p:cNvPr id="27" name="Text 25"/>
          <p:cNvSpPr/>
          <p:nvPr/>
        </p:nvSpPr>
        <p:spPr>
          <a:xfrm>
            <a:off x="8465185" y="1793240"/>
            <a:ext cx="2836545" cy="359092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Text 26"/>
          <p:cNvSpPr/>
          <p:nvPr/>
        </p:nvSpPr>
        <p:spPr>
          <a:xfrm>
            <a:off x="8579485" y="2496820"/>
            <a:ext cx="2578735" cy="2624455"/>
          </a:xfrm>
          <a:prstGeom prst="rect">
            <a:avLst/>
          </a:prstGeom>
          <a:noFill/>
          <a:ln/>
        </p:spPr>
        <p:txBody>
          <a:bodyPr wrap="square" lIns="91440" tIns="45720" rIns="91440" bIns="45720" rtlCol="0" anchor="t"/>
          <a:lstStyle/>
          <a:p>
            <a:pPr marL="0" indent="0" algn="just">
              <a:lnSpc>
                <a:spcPct val="130000"/>
              </a:lnSpc>
              <a:buNone/>
            </a:pPr>
            <a:r>
              <a:rPr lang="zh-CN" altLang="en-US" sz="1400" dirty="0">
                <a:latin typeface="微软雅黑" panose="020B0503020204020204" pitchFamily="34" charset="-122"/>
                <a:ea typeface="微软雅黑" panose="020B0503020204020204" pitchFamily="34" charset="-122"/>
              </a:rPr>
              <a:t>只看某个类别下的任务，帮助规划日程。</a:t>
            </a:r>
            <a:endParaRPr lang="en-US" sz="1400" dirty="0">
              <a:latin typeface="微软雅黑" panose="020B0503020204020204" pitchFamily="34" charset="-122"/>
              <a:ea typeface="微软雅黑" panose="020B0503020204020204" pitchFamily="34" charset="-122"/>
            </a:endParaRPr>
          </a:p>
        </p:txBody>
      </p:sp>
      <p:sp>
        <p:nvSpPr>
          <p:cNvPr id="29" name="Text 27"/>
          <p:cNvSpPr/>
          <p:nvPr/>
        </p:nvSpPr>
        <p:spPr>
          <a:xfrm>
            <a:off x="8701405" y="1851660"/>
            <a:ext cx="2200275" cy="645160"/>
          </a:xfrm>
          <a:prstGeom prst="rect">
            <a:avLst/>
          </a:prstGeom>
          <a:noFill/>
          <a:ln/>
        </p:spPr>
        <p:txBody>
          <a:bodyPr wrap="square" lIns="91440" tIns="45720" rIns="91440" bIns="45720" rtlCol="0" anchor="t"/>
          <a:lstStyle/>
          <a:p>
            <a:pPr marL="0" indent="0" algn="ctr">
              <a:lnSpc>
                <a:spcPct val="100000"/>
              </a:lnSpc>
              <a:buNone/>
            </a:pPr>
            <a:r>
              <a:rPr lang="zh-CN" altLang="en-US" dirty="0">
                <a:solidFill>
                  <a:srgbClr val="00B0F0"/>
                </a:solidFill>
                <a:latin typeface="MiSans" pitchFamily="34" charset="0"/>
                <a:ea typeface="MiSans" pitchFamily="34" charset="-122"/>
                <a:cs typeface="MiSans" pitchFamily="34" charset="-120"/>
              </a:rPr>
              <a:t>任务筛选</a:t>
            </a:r>
            <a:endParaRPr lang="en-US" sz="1600" dirty="0"/>
          </a:p>
        </p:txBody>
      </p:sp>
      <p:sp>
        <p:nvSpPr>
          <p:cNvPr id="30" name="Shape 28"/>
          <p:cNvSpPr/>
          <p:nvPr/>
        </p:nvSpPr>
        <p:spPr>
          <a:xfrm>
            <a:off x="3816985" y="3035935"/>
            <a:ext cx="420370" cy="871220"/>
          </a:xfrm>
          <a:prstGeom prst="chevron">
            <a:avLst/>
          </a:prstGeom>
          <a:solidFill>
            <a:srgbClr val="00B0F0"/>
          </a:solidFill>
          <a:ln/>
        </p:spPr>
      </p:sp>
      <p:sp>
        <p:nvSpPr>
          <p:cNvPr id="31" name="Text 29"/>
          <p:cNvSpPr/>
          <p:nvPr/>
        </p:nvSpPr>
        <p:spPr>
          <a:xfrm>
            <a:off x="3816985" y="3035935"/>
            <a:ext cx="420370" cy="8712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2" name="Shape 30"/>
          <p:cNvSpPr/>
          <p:nvPr/>
        </p:nvSpPr>
        <p:spPr>
          <a:xfrm>
            <a:off x="7750175" y="3035935"/>
            <a:ext cx="420370" cy="871220"/>
          </a:xfrm>
          <a:prstGeom prst="chevron">
            <a:avLst/>
          </a:prstGeom>
          <a:solidFill>
            <a:srgbClr val="00B0F0"/>
          </a:solidFill>
          <a:ln/>
        </p:spPr>
      </p:sp>
      <p:sp>
        <p:nvSpPr>
          <p:cNvPr id="33" name="Text 31"/>
          <p:cNvSpPr/>
          <p:nvPr/>
        </p:nvSpPr>
        <p:spPr>
          <a:xfrm>
            <a:off x="7750175" y="3035935"/>
            <a:ext cx="420370" cy="8712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4" name="Shape 32"/>
          <p:cNvSpPr/>
          <p:nvPr/>
        </p:nvSpPr>
        <p:spPr>
          <a:xfrm>
            <a:off x="0" y="6569075"/>
            <a:ext cx="12192000" cy="310515"/>
          </a:xfrm>
          <a:prstGeom prst="rect">
            <a:avLst/>
          </a:prstGeom>
          <a:solidFill>
            <a:srgbClr val="00B0F0"/>
          </a:solidFill>
          <a:ln/>
        </p:spPr>
      </p:sp>
      <p:sp>
        <p:nvSpPr>
          <p:cNvPr id="35" name="Text 33"/>
          <p:cNvSpPr/>
          <p:nvPr/>
        </p:nvSpPr>
        <p:spPr>
          <a:xfrm>
            <a:off x="0" y="6569075"/>
            <a:ext cx="12192000" cy="31051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36" name="图片 35">
            <a:extLst>
              <a:ext uri="{FF2B5EF4-FFF2-40B4-BE49-F238E27FC236}">
                <a16:creationId xmlns:a16="http://schemas.microsoft.com/office/drawing/2014/main" id="{AA3DCC09-B3A5-4C11-BB0C-AFF4903303D9}"/>
              </a:ext>
            </a:extLst>
          </p:cNvPr>
          <p:cNvPicPr>
            <a:picLocks noChangeAspect="1"/>
          </p:cNvPicPr>
          <p:nvPr/>
        </p:nvPicPr>
        <p:blipFill>
          <a:blip r:embed="rId3"/>
          <a:stretch>
            <a:fillRect/>
          </a:stretch>
        </p:blipFill>
        <p:spPr>
          <a:xfrm>
            <a:off x="839755" y="3224018"/>
            <a:ext cx="2306765" cy="432962"/>
          </a:xfrm>
          <a:prstGeom prst="rect">
            <a:avLst/>
          </a:prstGeom>
        </p:spPr>
      </p:pic>
      <p:pic>
        <p:nvPicPr>
          <p:cNvPr id="37" name="图片 36">
            <a:extLst>
              <a:ext uri="{FF2B5EF4-FFF2-40B4-BE49-F238E27FC236}">
                <a16:creationId xmlns:a16="http://schemas.microsoft.com/office/drawing/2014/main" id="{4F7EA0A5-2776-441E-8D56-82F64981CAB6}"/>
              </a:ext>
            </a:extLst>
          </p:cNvPr>
          <p:cNvPicPr>
            <a:picLocks noChangeAspect="1"/>
          </p:cNvPicPr>
          <p:nvPr/>
        </p:nvPicPr>
        <p:blipFill>
          <a:blip r:embed="rId4"/>
          <a:stretch>
            <a:fillRect/>
          </a:stretch>
        </p:blipFill>
        <p:spPr>
          <a:xfrm>
            <a:off x="837382" y="3737950"/>
            <a:ext cx="1796976" cy="1443650"/>
          </a:xfrm>
          <a:prstGeom prst="rect">
            <a:avLst/>
          </a:prstGeom>
        </p:spPr>
      </p:pic>
      <p:pic>
        <p:nvPicPr>
          <p:cNvPr id="39" name="图片 38">
            <a:extLst>
              <a:ext uri="{FF2B5EF4-FFF2-40B4-BE49-F238E27FC236}">
                <a16:creationId xmlns:a16="http://schemas.microsoft.com/office/drawing/2014/main" id="{D64251BF-55FF-4A23-ABDE-093AD1332518}"/>
              </a:ext>
            </a:extLst>
          </p:cNvPr>
          <p:cNvPicPr>
            <a:picLocks noChangeAspect="1"/>
          </p:cNvPicPr>
          <p:nvPr/>
        </p:nvPicPr>
        <p:blipFill>
          <a:blip r:embed="rId5"/>
          <a:stretch>
            <a:fillRect/>
          </a:stretch>
        </p:blipFill>
        <p:spPr>
          <a:xfrm>
            <a:off x="4716780" y="3342640"/>
            <a:ext cx="2200275" cy="2756666"/>
          </a:xfrm>
          <a:prstGeom prst="rect">
            <a:avLst/>
          </a:prstGeom>
        </p:spPr>
      </p:pic>
      <p:pic>
        <p:nvPicPr>
          <p:cNvPr id="43" name="图片 42">
            <a:extLst>
              <a:ext uri="{FF2B5EF4-FFF2-40B4-BE49-F238E27FC236}">
                <a16:creationId xmlns:a16="http://schemas.microsoft.com/office/drawing/2014/main" id="{C8E141DF-C98D-49A3-A875-AFDC0AF83E94}"/>
              </a:ext>
            </a:extLst>
          </p:cNvPr>
          <p:cNvPicPr>
            <a:picLocks noChangeAspect="1"/>
          </p:cNvPicPr>
          <p:nvPr/>
        </p:nvPicPr>
        <p:blipFill>
          <a:blip r:embed="rId6"/>
          <a:stretch>
            <a:fillRect/>
          </a:stretch>
        </p:blipFill>
        <p:spPr>
          <a:xfrm>
            <a:off x="8522524" y="3342640"/>
            <a:ext cx="2721866" cy="21380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09880" y="3422015"/>
            <a:ext cx="3767455" cy="558800"/>
          </a:xfrm>
          <a:prstGeom prst="roundRect">
            <a:avLst>
              <a:gd name="adj" fmla="val 45340"/>
            </a:avLst>
          </a:prstGeom>
          <a:solidFill>
            <a:srgbClr val="00B0F0"/>
          </a:solidFill>
          <a:ln/>
        </p:spPr>
      </p:sp>
      <p:sp>
        <p:nvSpPr>
          <p:cNvPr id="3" name="Text 1"/>
          <p:cNvSpPr/>
          <p:nvPr/>
        </p:nvSpPr>
        <p:spPr>
          <a:xfrm>
            <a:off x="309880" y="3422015"/>
            <a:ext cx="3767455" cy="5588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0" y="0"/>
            <a:ext cx="12192000" cy="680720"/>
          </a:xfrm>
          <a:prstGeom prst="rect">
            <a:avLst/>
          </a:prstGeom>
          <a:solidFill>
            <a:srgbClr val="00B0F0"/>
          </a:solidFill>
          <a:ln/>
        </p:spPr>
      </p:sp>
      <p:sp>
        <p:nvSpPr>
          <p:cNvPr id="5" name="Text 3"/>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2220595" y="129540"/>
            <a:ext cx="7731125" cy="447675"/>
          </a:xfrm>
          <a:prstGeom prst="roundRect">
            <a:avLst>
              <a:gd name="adj" fmla="val 50000"/>
            </a:avLst>
          </a:prstGeom>
          <a:solidFill>
            <a:srgbClr val="FFFFFF"/>
          </a:solidFill>
          <a:ln/>
        </p:spPr>
      </p:sp>
      <p:sp>
        <p:nvSpPr>
          <p:cNvPr id="7" name="Text 5"/>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11540490" y="202030"/>
            <a:ext cx="360045" cy="0"/>
          </a:xfrm>
          <a:prstGeom prst="line">
            <a:avLst/>
          </a:prstGeom>
          <a:noFill/>
          <a:ln w="38100">
            <a:solidFill>
              <a:srgbClr val="FFFFFF"/>
            </a:solidFill>
            <a:prstDash val="solid"/>
            <a:headEnd type="none"/>
            <a:tailEnd type="none"/>
          </a:ln>
        </p:spPr>
      </p:sp>
      <p:sp>
        <p:nvSpPr>
          <p:cNvPr id="9" name="Shape 7"/>
          <p:cNvSpPr/>
          <p:nvPr/>
        </p:nvSpPr>
        <p:spPr>
          <a:xfrm>
            <a:off x="11540490" y="340460"/>
            <a:ext cx="360045" cy="0"/>
          </a:xfrm>
          <a:prstGeom prst="line">
            <a:avLst/>
          </a:prstGeom>
          <a:noFill/>
          <a:ln w="38100">
            <a:solidFill>
              <a:srgbClr val="FFFFFF"/>
            </a:solidFill>
            <a:prstDash val="solid"/>
            <a:headEnd type="none"/>
            <a:tailEnd type="none"/>
          </a:ln>
        </p:spPr>
      </p:sp>
      <p:sp>
        <p:nvSpPr>
          <p:cNvPr id="10" name="Shape 8"/>
          <p:cNvSpPr/>
          <p:nvPr/>
        </p:nvSpPr>
        <p:spPr>
          <a:xfrm>
            <a:off x="11540490" y="478890"/>
            <a:ext cx="360045" cy="0"/>
          </a:xfrm>
          <a:prstGeom prst="line">
            <a:avLst/>
          </a:prstGeom>
          <a:noFill/>
          <a:ln w="38100">
            <a:solidFill>
              <a:srgbClr val="FFFFFF"/>
            </a:solidFill>
            <a:prstDash val="solid"/>
            <a:headEnd type="none"/>
            <a:tailEnd type="none"/>
          </a:ln>
        </p:spPr>
      </p:sp>
      <p:sp>
        <p:nvSpPr>
          <p:cNvPr id="11" name="Shape 9"/>
          <p:cNvSpPr/>
          <p:nvPr/>
        </p:nvSpPr>
        <p:spPr>
          <a:xfrm flipH="1">
            <a:off x="240030" y="154940"/>
            <a:ext cx="322580" cy="323850"/>
          </a:xfrm>
          <a:prstGeom prst="chevron">
            <a:avLst>
              <a:gd name="adj" fmla="val 69082"/>
            </a:avLst>
          </a:prstGeom>
          <a:solidFill>
            <a:srgbClr val="FFFFFF"/>
          </a:solidFill>
          <a:ln/>
        </p:spPr>
      </p:sp>
      <p:sp>
        <p:nvSpPr>
          <p:cNvPr id="12" name="Text 10"/>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11"/>
          <p:cNvSpPr/>
          <p:nvPr/>
        </p:nvSpPr>
        <p:spPr>
          <a:xfrm>
            <a:off x="2256155" y="95558"/>
            <a:ext cx="7499985" cy="461665"/>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err="1">
                <a:solidFill>
                  <a:srgbClr val="000000"/>
                </a:solidFill>
                <a:latin typeface="MiSans" pitchFamily="34" charset="0"/>
                <a:ea typeface="MiSans" pitchFamily="34" charset="-122"/>
                <a:cs typeface="MiSans" pitchFamily="34" charset="-120"/>
              </a:rPr>
              <a:t>任务</a:t>
            </a:r>
            <a:r>
              <a:rPr lang="zh-CN" altLang="en-US" sz="2400" dirty="0">
                <a:solidFill>
                  <a:srgbClr val="000000"/>
                </a:solidFill>
                <a:latin typeface="MiSans" pitchFamily="34" charset="0"/>
                <a:ea typeface="MiSans" pitchFamily="34" charset="-122"/>
                <a:cs typeface="MiSans" pitchFamily="34" charset="-120"/>
              </a:rPr>
              <a:t>储存</a:t>
            </a:r>
            <a:r>
              <a:rPr lang="en-US" sz="2400" dirty="0" err="1">
                <a:solidFill>
                  <a:srgbClr val="000000"/>
                </a:solidFill>
                <a:latin typeface="MiSans" pitchFamily="34" charset="0"/>
                <a:ea typeface="MiSans" pitchFamily="34" charset="-122"/>
                <a:cs typeface="MiSans" pitchFamily="34" charset="-120"/>
              </a:rPr>
              <a:t>归档系统</a:t>
            </a:r>
            <a:endParaRPr lang="en-US" sz="1600" dirty="0"/>
          </a:p>
        </p:txBody>
      </p:sp>
      <p:sp>
        <p:nvSpPr>
          <p:cNvPr id="14" name="Text 12"/>
          <p:cNvSpPr/>
          <p:nvPr/>
        </p:nvSpPr>
        <p:spPr>
          <a:xfrm>
            <a:off x="309880" y="1924050"/>
            <a:ext cx="7887970" cy="1314450"/>
          </a:xfrm>
          <a:prstGeom prst="rect">
            <a:avLst/>
          </a:prstGeom>
          <a:noFill/>
          <a:ln/>
        </p:spPr>
        <p:txBody>
          <a:bodyPr wrap="square" lIns="91440" tIns="45720" rIns="91440" bIns="45720" rtlCol="0" anchor="t"/>
          <a:lstStyle/>
          <a:p>
            <a:pPr marL="0" indent="0" algn="just">
              <a:lnSpc>
                <a:spcPct val="130000"/>
              </a:lnSpc>
              <a:buNone/>
            </a:pPr>
            <a:r>
              <a:rPr lang="zh-CN" altLang="en-US" sz="1600" dirty="0">
                <a:solidFill>
                  <a:srgbClr val="000000"/>
                </a:solidFill>
                <a:latin typeface="MiSans" pitchFamily="34" charset="0"/>
                <a:ea typeface="MiSans" pitchFamily="34" charset="-122"/>
                <a:cs typeface="MiSans" pitchFamily="34" charset="-120"/>
              </a:rPr>
              <a:t>任务序列化存储，利于在本地长期保存任务。</a:t>
            </a:r>
            <a:endParaRPr lang="en-US" altLang="zh-CN" sz="1600" dirty="0">
              <a:solidFill>
                <a:srgbClr val="000000"/>
              </a:solidFill>
              <a:latin typeface="MiSans" pitchFamily="34" charset="0"/>
              <a:ea typeface="MiSans" pitchFamily="34" charset="-122"/>
              <a:cs typeface="MiSans" pitchFamily="34" charset="-120"/>
            </a:endParaRPr>
          </a:p>
          <a:p>
            <a:pPr marL="0" indent="0" algn="just">
              <a:lnSpc>
                <a:spcPct val="130000"/>
              </a:lnSpc>
              <a:buNone/>
            </a:pPr>
            <a:r>
              <a:rPr lang="zh-CN" altLang="en-US" sz="1600" dirty="0">
                <a:solidFill>
                  <a:srgbClr val="000000"/>
                </a:solidFill>
                <a:latin typeface="MiSans" pitchFamily="34" charset="0"/>
                <a:ea typeface="MiSans" pitchFamily="34" charset="-122"/>
                <a:cs typeface="MiSans" pitchFamily="34" charset="-120"/>
              </a:rPr>
              <a:t>提供</a:t>
            </a:r>
            <a:r>
              <a:rPr lang="en-US" sz="1600" dirty="0" err="1">
                <a:solidFill>
                  <a:srgbClr val="000000"/>
                </a:solidFill>
                <a:latin typeface="MiSans" pitchFamily="34" charset="0"/>
                <a:ea typeface="MiSans" pitchFamily="34" charset="-122"/>
                <a:cs typeface="MiSans" pitchFamily="34" charset="-120"/>
              </a:rPr>
              <a:t>按任务完成时间的月份将任务分组存储</a:t>
            </a:r>
            <a:r>
              <a:rPr lang="zh-CN" altLang="en-US" sz="1600" dirty="0">
                <a:solidFill>
                  <a:srgbClr val="000000"/>
                </a:solidFill>
                <a:latin typeface="MiSans" pitchFamily="34" charset="0"/>
                <a:ea typeface="MiSans" pitchFamily="34" charset="-122"/>
                <a:cs typeface="MiSans" pitchFamily="34" charset="-120"/>
              </a:rPr>
              <a:t>功能</a:t>
            </a:r>
            <a:r>
              <a:rPr lang="en-US" sz="1600" dirty="0">
                <a:solidFill>
                  <a:srgbClr val="000000"/>
                </a:solidFill>
                <a:latin typeface="MiSans" pitchFamily="34" charset="0"/>
                <a:ea typeface="MiSans" pitchFamily="34" charset="-122"/>
                <a:cs typeface="MiSans" pitchFamily="34" charset="-120"/>
              </a:rPr>
              <a:t>，方便用户追溯历史数据。</a:t>
            </a:r>
            <a:endParaRPr lang="en-US" sz="1600" dirty="0"/>
          </a:p>
        </p:txBody>
      </p:sp>
      <p:sp>
        <p:nvSpPr>
          <p:cNvPr id="15" name="Text 13"/>
          <p:cNvSpPr/>
          <p:nvPr/>
        </p:nvSpPr>
        <p:spPr>
          <a:xfrm>
            <a:off x="309880" y="1179195"/>
            <a:ext cx="6448425" cy="499467"/>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00B0F0"/>
                </a:solidFill>
                <a:latin typeface="MiSans" pitchFamily="34" charset="0"/>
                <a:ea typeface="MiSans" pitchFamily="34" charset="-122"/>
                <a:cs typeface="MiSans" pitchFamily="34" charset="-120"/>
              </a:rPr>
              <a:t>任务分类归档</a:t>
            </a:r>
            <a:endParaRPr lang="en-US" sz="1600" dirty="0"/>
          </a:p>
        </p:txBody>
      </p:sp>
      <p:sp>
        <p:nvSpPr>
          <p:cNvPr id="16" name="Text 14"/>
          <p:cNvSpPr/>
          <p:nvPr/>
        </p:nvSpPr>
        <p:spPr>
          <a:xfrm>
            <a:off x="309880" y="4195445"/>
            <a:ext cx="3845560" cy="1773555"/>
          </a:xfrm>
          <a:prstGeom prst="rect">
            <a:avLst/>
          </a:prstGeom>
          <a:noFill/>
          <a:ln/>
        </p:spPr>
        <p:txBody>
          <a:bodyPr wrap="square" lIns="91440" tIns="45720" rIns="91440" bIns="45720" rtlCol="0" anchor="t"/>
          <a:lstStyle/>
          <a:p>
            <a:pPr marL="0" indent="0" algn="just">
              <a:lnSpc>
                <a:spcPct val="130000"/>
              </a:lnSpc>
              <a:buNone/>
            </a:pPr>
            <a:r>
              <a:rPr lang="en-US" sz="1400" dirty="0">
                <a:solidFill>
                  <a:srgbClr val="000000"/>
                </a:solidFill>
                <a:latin typeface="MiSans" pitchFamily="34" charset="0"/>
                <a:ea typeface="MiSans" pitchFamily="34" charset="-122"/>
                <a:cs typeface="MiSans" pitchFamily="34" charset="-120"/>
              </a:rPr>
              <a:t>使用Java对象序列化技术，将任务列表保存到.ser文件，确保数据安全。</a:t>
            </a:r>
            <a:endParaRPr lang="en-US" sz="1600" dirty="0"/>
          </a:p>
        </p:txBody>
      </p:sp>
      <p:sp>
        <p:nvSpPr>
          <p:cNvPr id="17" name="Text 15"/>
          <p:cNvSpPr/>
          <p:nvPr/>
        </p:nvSpPr>
        <p:spPr>
          <a:xfrm>
            <a:off x="377190" y="3483084"/>
            <a:ext cx="3662680" cy="306784"/>
          </a:xfrm>
          <a:prstGeom prst="rect">
            <a:avLst/>
          </a:prstGeom>
          <a:noFill/>
          <a:ln/>
        </p:spPr>
        <p:txBody>
          <a:bodyPr wrap="square" lIns="91440" tIns="45720" rIns="91440" bIns="45720" rtlCol="0" anchor="t">
            <a:spAutoFit/>
          </a:bodyPr>
          <a:lstStyle/>
          <a:p>
            <a:pPr marL="0" indent="0" algn="ctr">
              <a:lnSpc>
                <a:spcPct val="100000"/>
              </a:lnSpc>
              <a:buNone/>
            </a:pPr>
            <a:r>
              <a:rPr lang="en-US" sz="2000" dirty="0">
                <a:solidFill>
                  <a:srgbClr val="FFFFFF"/>
                </a:solidFill>
                <a:latin typeface="MiSans" pitchFamily="34" charset="0"/>
                <a:ea typeface="MiSans" pitchFamily="34" charset="-122"/>
                <a:cs typeface="MiSans" pitchFamily="34" charset="-120"/>
              </a:rPr>
              <a:t>数据持久化</a:t>
            </a:r>
            <a:endParaRPr lang="en-US" sz="1600" dirty="0"/>
          </a:p>
        </p:txBody>
      </p:sp>
      <p:sp>
        <p:nvSpPr>
          <p:cNvPr id="18" name="Shape 16"/>
          <p:cNvSpPr/>
          <p:nvPr/>
        </p:nvSpPr>
        <p:spPr>
          <a:xfrm>
            <a:off x="4467860" y="3422015"/>
            <a:ext cx="3767455" cy="558800"/>
          </a:xfrm>
          <a:prstGeom prst="roundRect">
            <a:avLst>
              <a:gd name="adj" fmla="val 45340"/>
            </a:avLst>
          </a:prstGeom>
          <a:solidFill>
            <a:srgbClr val="00B0F0"/>
          </a:solidFill>
          <a:ln/>
        </p:spPr>
      </p:sp>
      <p:sp>
        <p:nvSpPr>
          <p:cNvPr id="19" name="Text 17"/>
          <p:cNvSpPr/>
          <p:nvPr/>
        </p:nvSpPr>
        <p:spPr>
          <a:xfrm>
            <a:off x="4467860" y="3422015"/>
            <a:ext cx="3767455" cy="5588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Text 18"/>
          <p:cNvSpPr/>
          <p:nvPr/>
        </p:nvSpPr>
        <p:spPr>
          <a:xfrm>
            <a:off x="4467860" y="4195445"/>
            <a:ext cx="3845560" cy="1965960"/>
          </a:xfrm>
          <a:prstGeom prst="rect">
            <a:avLst/>
          </a:prstGeom>
          <a:noFill/>
          <a:ln/>
        </p:spPr>
        <p:txBody>
          <a:bodyPr wrap="square" lIns="91440" tIns="45720" rIns="91440" bIns="45720" rtlCol="0" anchor="t"/>
          <a:lstStyle/>
          <a:p>
            <a:pPr marL="0" indent="0" algn="just">
              <a:lnSpc>
                <a:spcPct val="130000"/>
              </a:lnSpc>
              <a:buNone/>
            </a:pPr>
            <a:r>
              <a:rPr lang="en-US" sz="1400" dirty="0" err="1">
                <a:solidFill>
                  <a:srgbClr val="000000"/>
                </a:solidFill>
                <a:latin typeface="MiSans" pitchFamily="34" charset="0"/>
                <a:ea typeface="MiSans" pitchFamily="34" charset="-122"/>
                <a:cs typeface="MiSans" pitchFamily="34" charset="-120"/>
              </a:rPr>
              <a:t>方便用户管理和查找归档文件</a:t>
            </a:r>
            <a:r>
              <a:rPr lang="en-US" sz="1400" dirty="0">
                <a:solidFill>
                  <a:srgbClr val="000000"/>
                </a:solidFill>
                <a:latin typeface="MiSans" pitchFamily="34" charset="0"/>
                <a:ea typeface="MiSans" pitchFamily="34" charset="-122"/>
                <a:cs typeface="MiSans" pitchFamily="34" charset="-120"/>
              </a:rPr>
              <a:t>。</a:t>
            </a:r>
            <a:endParaRPr lang="en-US" sz="1600" dirty="0"/>
          </a:p>
        </p:txBody>
      </p:sp>
      <p:sp>
        <p:nvSpPr>
          <p:cNvPr id="21" name="Text 19"/>
          <p:cNvSpPr/>
          <p:nvPr/>
        </p:nvSpPr>
        <p:spPr>
          <a:xfrm>
            <a:off x="4535170" y="3483084"/>
            <a:ext cx="3662680" cy="400110"/>
          </a:xfrm>
          <a:prstGeom prst="rect">
            <a:avLst/>
          </a:prstGeom>
          <a:noFill/>
          <a:ln/>
        </p:spPr>
        <p:txBody>
          <a:bodyPr wrap="square" lIns="91440" tIns="45720" rIns="91440" bIns="45720" rtlCol="0" anchor="t">
            <a:spAutoFit/>
          </a:bodyPr>
          <a:lstStyle/>
          <a:p>
            <a:pPr marL="0" indent="0" algn="ctr">
              <a:lnSpc>
                <a:spcPct val="100000"/>
              </a:lnSpc>
              <a:buNone/>
            </a:pPr>
            <a:r>
              <a:rPr lang="zh-CN" altLang="en-US" sz="2000" dirty="0">
                <a:solidFill>
                  <a:srgbClr val="FFFFFF"/>
                </a:solidFill>
                <a:latin typeface="MiSans" pitchFamily="34" charset="0"/>
                <a:ea typeface="MiSans" pitchFamily="34" charset="-122"/>
                <a:cs typeface="MiSans" pitchFamily="34" charset="-120"/>
              </a:rPr>
              <a:t>归档</a:t>
            </a:r>
            <a:r>
              <a:rPr lang="en-US" sz="2000" dirty="0" err="1">
                <a:solidFill>
                  <a:srgbClr val="FFFFFF"/>
                </a:solidFill>
                <a:latin typeface="MiSans" pitchFamily="34" charset="0"/>
                <a:ea typeface="MiSans" pitchFamily="34" charset="-122"/>
                <a:cs typeface="MiSans" pitchFamily="34" charset="-120"/>
              </a:rPr>
              <a:t>目录管理</a:t>
            </a:r>
            <a:endParaRPr lang="en-US" sz="1600" dirty="0"/>
          </a:p>
        </p:txBody>
      </p:sp>
      <p:pic>
        <p:nvPicPr>
          <p:cNvPr id="22" name="Image 0" descr="https://test-kimi-img.moonshot.cn/pub/slides/slides_tmpl/image/25-06-10-18:55:33-d140u9ch6th60oqvcue0.png"/>
          <p:cNvPicPr>
            <a:picLocks noChangeAspect="1"/>
          </p:cNvPicPr>
          <p:nvPr/>
        </p:nvPicPr>
        <p:blipFill>
          <a:blip r:embed="rId3"/>
          <a:stretch>
            <a:fillRect/>
          </a:stretch>
        </p:blipFill>
        <p:spPr>
          <a:xfrm>
            <a:off x="7346950" y="1091565"/>
            <a:ext cx="5715635" cy="5069840"/>
          </a:xfrm>
          <a:prstGeom prst="rect">
            <a:avLst/>
          </a:prstGeom>
        </p:spPr>
      </p:pic>
      <p:pic>
        <p:nvPicPr>
          <p:cNvPr id="24" name="图片 23">
            <a:extLst>
              <a:ext uri="{FF2B5EF4-FFF2-40B4-BE49-F238E27FC236}">
                <a16:creationId xmlns:a16="http://schemas.microsoft.com/office/drawing/2014/main" id="{E916F706-7D00-420C-9C0A-D0E0E6CDB5BB}"/>
              </a:ext>
            </a:extLst>
          </p:cNvPr>
          <p:cNvPicPr>
            <a:picLocks noChangeAspect="1"/>
          </p:cNvPicPr>
          <p:nvPr/>
        </p:nvPicPr>
        <p:blipFill>
          <a:blip r:embed="rId4"/>
          <a:stretch>
            <a:fillRect/>
          </a:stretch>
        </p:blipFill>
        <p:spPr>
          <a:xfrm>
            <a:off x="4077335" y="5374369"/>
            <a:ext cx="3425882" cy="1388073"/>
          </a:xfrm>
          <a:prstGeom prst="rect">
            <a:avLst/>
          </a:prstGeom>
        </p:spPr>
      </p:pic>
      <p:pic>
        <p:nvPicPr>
          <p:cNvPr id="26" name="图片 25">
            <a:extLst>
              <a:ext uri="{FF2B5EF4-FFF2-40B4-BE49-F238E27FC236}">
                <a16:creationId xmlns:a16="http://schemas.microsoft.com/office/drawing/2014/main" id="{0B32F9FD-4C0D-4844-888F-80D824C5B1B9}"/>
              </a:ext>
            </a:extLst>
          </p:cNvPr>
          <p:cNvPicPr>
            <a:picLocks noChangeAspect="1"/>
          </p:cNvPicPr>
          <p:nvPr/>
        </p:nvPicPr>
        <p:blipFill>
          <a:blip r:embed="rId5"/>
          <a:stretch>
            <a:fillRect/>
          </a:stretch>
        </p:blipFill>
        <p:spPr>
          <a:xfrm>
            <a:off x="4451646" y="4870960"/>
            <a:ext cx="1934978" cy="619193"/>
          </a:xfrm>
          <a:prstGeom prst="rect">
            <a:avLst/>
          </a:prstGeom>
        </p:spPr>
      </p:pic>
      <p:pic>
        <p:nvPicPr>
          <p:cNvPr id="28" name="图片 27">
            <a:extLst>
              <a:ext uri="{FF2B5EF4-FFF2-40B4-BE49-F238E27FC236}">
                <a16:creationId xmlns:a16="http://schemas.microsoft.com/office/drawing/2014/main" id="{DE5E578C-F8C2-4924-B9D9-849166BF0B2C}"/>
              </a:ext>
            </a:extLst>
          </p:cNvPr>
          <p:cNvPicPr>
            <a:picLocks noChangeAspect="1"/>
          </p:cNvPicPr>
          <p:nvPr/>
        </p:nvPicPr>
        <p:blipFill>
          <a:blip r:embed="rId6"/>
          <a:stretch>
            <a:fillRect/>
          </a:stretch>
        </p:blipFill>
        <p:spPr>
          <a:xfrm>
            <a:off x="720827" y="4796117"/>
            <a:ext cx="2127371" cy="13880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数据分析与总结</a:t>
            </a:r>
            <a:endParaRPr lang="en-US" sz="1600" dirty="0"/>
          </a:p>
        </p:txBody>
      </p:sp>
      <p:sp>
        <p:nvSpPr>
          <p:cNvPr id="12" name="Text 10"/>
          <p:cNvSpPr/>
          <p:nvPr/>
        </p:nvSpPr>
        <p:spPr>
          <a:xfrm>
            <a:off x="290195" y="739775"/>
            <a:ext cx="1195070" cy="920750"/>
          </a:xfrm>
          <a:prstGeom prst="rect">
            <a:avLst/>
          </a:prstGeom>
          <a:noFill/>
          <a:ln/>
        </p:spPr>
        <p:txBody>
          <a:bodyPr wrap="square" lIns="91440" tIns="45720" rIns="91440" bIns="45720" rtlCol="0" anchor="t">
            <a:spAutoFit/>
          </a:bodyPr>
          <a:lstStyle/>
          <a:p>
            <a:pPr marL="0" indent="0" algn="l">
              <a:lnSpc>
                <a:spcPct val="100000"/>
              </a:lnSpc>
              <a:buNone/>
            </a:pPr>
            <a:r>
              <a:rPr lang="en-US" sz="6000" b="1" dirty="0">
                <a:solidFill>
                  <a:srgbClr val="000000"/>
                </a:solidFill>
                <a:latin typeface="MiSans" pitchFamily="34" charset="0"/>
                <a:ea typeface="MiSans" pitchFamily="34" charset="-122"/>
                <a:cs typeface="MiSans" pitchFamily="34" charset="-120"/>
              </a:rPr>
              <a:t>01</a:t>
            </a:r>
            <a:endParaRPr lang="en-US" sz="1600" dirty="0"/>
          </a:p>
        </p:txBody>
      </p:sp>
      <p:sp>
        <p:nvSpPr>
          <p:cNvPr id="13" name="Shape 11"/>
          <p:cNvSpPr/>
          <p:nvPr/>
        </p:nvSpPr>
        <p:spPr>
          <a:xfrm>
            <a:off x="628650" y="1229995"/>
            <a:ext cx="7781290" cy="1405255"/>
          </a:xfrm>
          <a:custGeom>
            <a:avLst/>
            <a:gdLst/>
            <a:ahLst/>
            <a:cxnLst/>
            <a:rect l="l" t="t" r="r" b="b"/>
            <a:pathLst>
              <a:path w="7781290" h="1405255">
                <a:moveTo>
                  <a:pt x="0" y="418032"/>
                </a:moveTo>
                <a:lnTo>
                  <a:pt x="0" y="1405255"/>
                </a:lnTo>
                <a:lnTo>
                  <a:pt x="7781290" y="1405255"/>
                </a:lnTo>
                <a:lnTo>
                  <a:pt x="7781290" y="0"/>
                </a:lnTo>
                <a:lnTo>
                  <a:pt x="5154295" y="2606"/>
                </a:lnTo>
              </a:path>
            </a:pathLst>
          </a:custGeom>
          <a:solidFill>
            <a:srgbClr val="000000">
              <a:alpha val="0"/>
            </a:srgbClr>
          </a:solidFill>
          <a:ln w="38100">
            <a:solidFill>
              <a:srgbClr val="000000"/>
            </a:solidFill>
            <a:prstDash val="solid"/>
          </a:ln>
        </p:spPr>
      </p:sp>
      <p:sp>
        <p:nvSpPr>
          <p:cNvPr id="14" name="Text 12"/>
          <p:cNvSpPr/>
          <p:nvPr/>
        </p:nvSpPr>
        <p:spPr>
          <a:xfrm>
            <a:off x="628650" y="1229995"/>
            <a:ext cx="7781290" cy="14052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13"/>
          <p:cNvSpPr/>
          <p:nvPr/>
        </p:nvSpPr>
        <p:spPr>
          <a:xfrm>
            <a:off x="1034415" y="1477645"/>
            <a:ext cx="7154545" cy="1276350"/>
          </a:xfrm>
          <a:prstGeom prst="rect">
            <a:avLst/>
          </a:prstGeom>
          <a:noFill/>
          <a:ln/>
        </p:spPr>
        <p:txBody>
          <a:bodyPr wrap="square" lIns="91440" tIns="45720" rIns="91440" bIns="45720" rtlCol="0" anchor="t"/>
          <a:lstStyle/>
          <a:p>
            <a:pPr marL="0" indent="0" algn="just">
              <a:lnSpc>
                <a:spcPct val="130000"/>
              </a:lnSpc>
              <a:buNone/>
            </a:pPr>
            <a:r>
              <a:rPr lang="en-US" sz="1600" dirty="0">
                <a:solidFill>
                  <a:srgbClr val="000000"/>
                </a:solidFill>
                <a:latin typeface="MiSans" pitchFamily="34" charset="0"/>
                <a:ea typeface="MiSans" pitchFamily="34" charset="-122"/>
                <a:cs typeface="MiSans" pitchFamily="34" charset="-120"/>
              </a:rPr>
              <a:t>计算当月/上月任务完成数量及增长率，帮助用户了解任务完成情况。</a:t>
            </a:r>
            <a:endParaRPr lang="en-US" sz="1600" dirty="0"/>
          </a:p>
        </p:txBody>
      </p:sp>
      <p:sp>
        <p:nvSpPr>
          <p:cNvPr id="16" name="Text 14"/>
          <p:cNvSpPr/>
          <p:nvPr/>
        </p:nvSpPr>
        <p:spPr>
          <a:xfrm>
            <a:off x="1244283" y="1017379"/>
            <a:ext cx="435864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dirty="0">
                <a:solidFill>
                  <a:srgbClr val="00B0F0"/>
                </a:solidFill>
                <a:latin typeface="MiSans" pitchFamily="34" charset="0"/>
                <a:ea typeface="MiSans" pitchFamily="34" charset="-122"/>
                <a:cs typeface="MiSans" pitchFamily="34" charset="-120"/>
              </a:rPr>
              <a:t>月度任务统计</a:t>
            </a:r>
            <a:endParaRPr lang="en-US" sz="1600" dirty="0"/>
          </a:p>
        </p:txBody>
      </p:sp>
      <p:sp>
        <p:nvSpPr>
          <p:cNvPr id="17" name="Text 15"/>
          <p:cNvSpPr/>
          <p:nvPr/>
        </p:nvSpPr>
        <p:spPr>
          <a:xfrm>
            <a:off x="3700780" y="2704465"/>
            <a:ext cx="1195070" cy="920750"/>
          </a:xfrm>
          <a:prstGeom prst="rect">
            <a:avLst/>
          </a:prstGeom>
          <a:noFill/>
          <a:ln/>
        </p:spPr>
        <p:txBody>
          <a:bodyPr wrap="square" lIns="91440" tIns="45720" rIns="91440" bIns="45720" rtlCol="0" anchor="t">
            <a:spAutoFit/>
          </a:bodyPr>
          <a:lstStyle/>
          <a:p>
            <a:pPr marL="0" indent="0" algn="l">
              <a:lnSpc>
                <a:spcPct val="100000"/>
              </a:lnSpc>
              <a:buNone/>
            </a:pPr>
            <a:r>
              <a:rPr lang="en-US" sz="6000" b="1" dirty="0">
                <a:solidFill>
                  <a:srgbClr val="000000"/>
                </a:solidFill>
                <a:latin typeface="MiSans" pitchFamily="34" charset="0"/>
                <a:ea typeface="MiSans" pitchFamily="34" charset="-122"/>
                <a:cs typeface="MiSans" pitchFamily="34" charset="-120"/>
              </a:rPr>
              <a:t>02</a:t>
            </a:r>
            <a:endParaRPr lang="en-US" sz="1600" dirty="0"/>
          </a:p>
        </p:txBody>
      </p:sp>
      <p:sp>
        <p:nvSpPr>
          <p:cNvPr id="18" name="Shape 16"/>
          <p:cNvSpPr/>
          <p:nvPr/>
        </p:nvSpPr>
        <p:spPr>
          <a:xfrm>
            <a:off x="4039235" y="3194685"/>
            <a:ext cx="7781290" cy="1405255"/>
          </a:xfrm>
          <a:custGeom>
            <a:avLst/>
            <a:gdLst/>
            <a:ahLst/>
            <a:cxnLst/>
            <a:rect l="l" t="t" r="r" b="b"/>
            <a:pathLst>
              <a:path w="7781290" h="1405255">
                <a:moveTo>
                  <a:pt x="0" y="418032"/>
                </a:moveTo>
                <a:lnTo>
                  <a:pt x="0" y="1405255"/>
                </a:lnTo>
                <a:lnTo>
                  <a:pt x="7781290" y="1405255"/>
                </a:lnTo>
                <a:lnTo>
                  <a:pt x="7781290" y="0"/>
                </a:lnTo>
                <a:lnTo>
                  <a:pt x="5154295" y="2606"/>
                </a:lnTo>
              </a:path>
            </a:pathLst>
          </a:custGeom>
          <a:solidFill>
            <a:srgbClr val="000000">
              <a:alpha val="0"/>
            </a:srgbClr>
          </a:solidFill>
          <a:ln w="38100">
            <a:solidFill>
              <a:srgbClr val="000000"/>
            </a:solidFill>
            <a:prstDash val="solid"/>
          </a:ln>
        </p:spPr>
      </p:sp>
      <p:sp>
        <p:nvSpPr>
          <p:cNvPr id="19" name="Text 17"/>
          <p:cNvSpPr/>
          <p:nvPr/>
        </p:nvSpPr>
        <p:spPr>
          <a:xfrm>
            <a:off x="4039235" y="3194685"/>
            <a:ext cx="7781290" cy="14052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Text 18"/>
          <p:cNvSpPr/>
          <p:nvPr/>
        </p:nvSpPr>
        <p:spPr>
          <a:xfrm>
            <a:off x="4445000" y="3442335"/>
            <a:ext cx="7154545" cy="1276350"/>
          </a:xfrm>
          <a:prstGeom prst="rect">
            <a:avLst/>
          </a:prstGeom>
          <a:noFill/>
          <a:ln/>
        </p:spPr>
        <p:txBody>
          <a:bodyPr wrap="square" lIns="91440" tIns="45720" rIns="91440" bIns="45720" rtlCol="0" anchor="t"/>
          <a:lstStyle/>
          <a:p>
            <a:pPr marL="0" indent="0" algn="just">
              <a:lnSpc>
                <a:spcPct val="130000"/>
              </a:lnSpc>
              <a:buNone/>
            </a:pPr>
            <a:r>
              <a:rPr lang="en-US" sz="1600" dirty="0">
                <a:solidFill>
                  <a:srgbClr val="000000"/>
                </a:solidFill>
                <a:latin typeface="MiSans" pitchFamily="34" charset="0"/>
                <a:ea typeface="MiSans" pitchFamily="34" charset="-122"/>
                <a:cs typeface="MiSans" pitchFamily="34" charset="-120"/>
              </a:rPr>
              <a:t>按月份分类读取归档任务，支持趋势分析，为用户提供详细的历史数据。</a:t>
            </a:r>
            <a:endParaRPr lang="en-US" sz="1600" dirty="0"/>
          </a:p>
        </p:txBody>
      </p:sp>
      <p:sp>
        <p:nvSpPr>
          <p:cNvPr id="21" name="Text 19"/>
          <p:cNvSpPr/>
          <p:nvPr/>
        </p:nvSpPr>
        <p:spPr>
          <a:xfrm>
            <a:off x="4654868" y="2982069"/>
            <a:ext cx="435864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dirty="0">
                <a:solidFill>
                  <a:srgbClr val="00B0F0"/>
                </a:solidFill>
                <a:latin typeface="MiSans" pitchFamily="34" charset="0"/>
                <a:ea typeface="MiSans" pitchFamily="34" charset="-122"/>
                <a:cs typeface="MiSans" pitchFamily="34" charset="-120"/>
              </a:rPr>
              <a:t>历史数据追溯</a:t>
            </a:r>
            <a:endParaRPr lang="en-US" sz="1600" dirty="0"/>
          </a:p>
        </p:txBody>
      </p:sp>
      <p:sp>
        <p:nvSpPr>
          <p:cNvPr id="22" name="Text 20"/>
          <p:cNvSpPr/>
          <p:nvPr/>
        </p:nvSpPr>
        <p:spPr>
          <a:xfrm>
            <a:off x="417195" y="4519295"/>
            <a:ext cx="1195070" cy="920750"/>
          </a:xfrm>
          <a:prstGeom prst="rect">
            <a:avLst/>
          </a:prstGeom>
          <a:noFill/>
          <a:ln/>
        </p:spPr>
        <p:txBody>
          <a:bodyPr wrap="square" lIns="91440" tIns="45720" rIns="91440" bIns="45720" rtlCol="0" anchor="t">
            <a:spAutoFit/>
          </a:bodyPr>
          <a:lstStyle/>
          <a:p>
            <a:pPr marL="0" indent="0" algn="l">
              <a:lnSpc>
                <a:spcPct val="100000"/>
              </a:lnSpc>
              <a:buNone/>
            </a:pPr>
            <a:r>
              <a:rPr lang="en-US" sz="6000" b="1" dirty="0">
                <a:solidFill>
                  <a:srgbClr val="000000"/>
                </a:solidFill>
                <a:latin typeface="MiSans" pitchFamily="34" charset="0"/>
                <a:ea typeface="MiSans" pitchFamily="34" charset="-122"/>
                <a:cs typeface="MiSans" pitchFamily="34" charset="-120"/>
              </a:rPr>
              <a:t>03</a:t>
            </a:r>
            <a:endParaRPr lang="en-US" sz="1600" dirty="0"/>
          </a:p>
        </p:txBody>
      </p:sp>
      <p:sp>
        <p:nvSpPr>
          <p:cNvPr id="23" name="Shape 21"/>
          <p:cNvSpPr/>
          <p:nvPr/>
        </p:nvSpPr>
        <p:spPr>
          <a:xfrm>
            <a:off x="755650" y="5009515"/>
            <a:ext cx="7781290" cy="1405255"/>
          </a:xfrm>
          <a:custGeom>
            <a:avLst/>
            <a:gdLst/>
            <a:ahLst/>
            <a:cxnLst/>
            <a:rect l="l" t="t" r="r" b="b"/>
            <a:pathLst>
              <a:path w="7781290" h="1405255">
                <a:moveTo>
                  <a:pt x="0" y="418032"/>
                </a:moveTo>
                <a:lnTo>
                  <a:pt x="0" y="1405255"/>
                </a:lnTo>
                <a:lnTo>
                  <a:pt x="7781290" y="1405255"/>
                </a:lnTo>
                <a:lnTo>
                  <a:pt x="7781290" y="0"/>
                </a:lnTo>
                <a:lnTo>
                  <a:pt x="5154295" y="2606"/>
                </a:lnTo>
              </a:path>
            </a:pathLst>
          </a:custGeom>
          <a:solidFill>
            <a:srgbClr val="000000">
              <a:alpha val="0"/>
            </a:srgbClr>
          </a:solidFill>
          <a:ln w="38100">
            <a:solidFill>
              <a:srgbClr val="000000"/>
            </a:solidFill>
            <a:prstDash val="solid"/>
          </a:ln>
        </p:spPr>
      </p:sp>
      <p:sp>
        <p:nvSpPr>
          <p:cNvPr id="24" name="Text 22"/>
          <p:cNvSpPr/>
          <p:nvPr/>
        </p:nvSpPr>
        <p:spPr>
          <a:xfrm>
            <a:off x="755650" y="5009515"/>
            <a:ext cx="7781290" cy="14052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5" name="Text 23"/>
          <p:cNvSpPr/>
          <p:nvPr/>
        </p:nvSpPr>
        <p:spPr>
          <a:xfrm>
            <a:off x="1161415" y="5257165"/>
            <a:ext cx="7154545" cy="1276350"/>
          </a:xfrm>
          <a:prstGeom prst="rect">
            <a:avLst/>
          </a:prstGeom>
          <a:noFill/>
          <a:ln/>
        </p:spPr>
        <p:txBody>
          <a:bodyPr wrap="square" lIns="91440" tIns="45720" rIns="91440" bIns="45720" rtlCol="0" anchor="t"/>
          <a:lstStyle/>
          <a:p>
            <a:pPr marL="0" indent="0" algn="just">
              <a:lnSpc>
                <a:spcPct val="130000"/>
              </a:lnSpc>
              <a:buNone/>
            </a:pPr>
            <a:r>
              <a:rPr lang="en-US" sz="1600" dirty="0">
                <a:solidFill>
                  <a:srgbClr val="000000"/>
                </a:solidFill>
                <a:latin typeface="MiSans" pitchFamily="34" charset="0"/>
                <a:ea typeface="MiSans" pitchFamily="34" charset="-122"/>
                <a:cs typeface="MiSans" pitchFamily="34" charset="-120"/>
              </a:rPr>
              <a:t>为可视化图表提供数据支持，帮助用户更直观地了解任务完成情况。</a:t>
            </a:r>
            <a:endParaRPr lang="en-US" sz="1600" dirty="0"/>
          </a:p>
        </p:txBody>
      </p:sp>
      <p:sp>
        <p:nvSpPr>
          <p:cNvPr id="26" name="Text 24"/>
          <p:cNvSpPr/>
          <p:nvPr/>
        </p:nvSpPr>
        <p:spPr>
          <a:xfrm>
            <a:off x="1371283" y="4796899"/>
            <a:ext cx="435864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dirty="0">
                <a:solidFill>
                  <a:srgbClr val="00B0F0"/>
                </a:solidFill>
                <a:latin typeface="MiSans" pitchFamily="34" charset="0"/>
                <a:ea typeface="MiSans" pitchFamily="34" charset="-122"/>
                <a:cs typeface="MiSans" pitchFamily="34" charset="-120"/>
              </a:rPr>
              <a:t>图表数据支持</a:t>
            </a:r>
            <a:endParaRPr lang="en-US" sz="1600" dirty="0"/>
          </a:p>
        </p:txBody>
      </p:sp>
      <p:pic>
        <p:nvPicPr>
          <p:cNvPr id="27" name="Image 0" descr="https://test-kimi-img.moonshot.cn/pub/slides/slides_tmpl/image/25-06-10-18:55:39-d140uash6th60oqvcuj0.png"/>
          <p:cNvPicPr>
            <a:picLocks noChangeAspect="1"/>
          </p:cNvPicPr>
          <p:nvPr/>
        </p:nvPicPr>
        <p:blipFill>
          <a:blip r:embed="rId3"/>
          <a:stretch>
            <a:fillRect/>
          </a:stretch>
        </p:blipFill>
        <p:spPr>
          <a:xfrm>
            <a:off x="9265285" y="4793615"/>
            <a:ext cx="1365250" cy="1688465"/>
          </a:xfrm>
          <a:prstGeom prst="rect">
            <a:avLst/>
          </a:prstGeom>
        </p:spPr>
      </p:pic>
      <p:pic>
        <p:nvPicPr>
          <p:cNvPr id="28" name="Image 1" descr="https://test-kimi-img.moonshot.cn/pub/slides/slides_tmpl/image/25-06-10-18:55:39-d140uash6th60oqvcujg.png"/>
          <p:cNvPicPr>
            <a:picLocks noChangeAspect="1"/>
          </p:cNvPicPr>
          <p:nvPr/>
        </p:nvPicPr>
        <p:blipFill>
          <a:blip r:embed="rId4"/>
          <a:stretch>
            <a:fillRect/>
          </a:stretch>
        </p:blipFill>
        <p:spPr>
          <a:xfrm rot="20220000">
            <a:off x="2183765" y="2895600"/>
            <a:ext cx="972820" cy="1579245"/>
          </a:xfrm>
          <a:prstGeom prst="rect">
            <a:avLst/>
          </a:prstGeom>
        </p:spPr>
      </p:pic>
      <p:pic>
        <p:nvPicPr>
          <p:cNvPr id="29" name="Image 2" descr="https://test-kimi-img.moonshot.cn/pub/slides/slides_tmpl/image/25-06-10-18:55:30-d140u8kh6th60oqvcud0.png"/>
          <p:cNvPicPr>
            <a:picLocks noChangeAspect="1"/>
          </p:cNvPicPr>
          <p:nvPr/>
        </p:nvPicPr>
        <p:blipFill>
          <a:blip r:embed="rId5"/>
          <a:stretch>
            <a:fillRect/>
          </a:stretch>
        </p:blipFill>
        <p:spPr>
          <a:xfrm>
            <a:off x="9364028" y="810260"/>
            <a:ext cx="1756410" cy="2025650"/>
          </a:xfrm>
          <a:prstGeom prst="rect">
            <a:avLst/>
          </a:prstGeom>
        </p:spPr>
      </p:pic>
      <p:pic>
        <p:nvPicPr>
          <p:cNvPr id="30" name="Image 1" descr="https://test-kimi-img.moonshot.cn/pub/slides/slides_tmpl/image/25-06-10-18:55:39-d140uash6th60oqvcujg.png">
            <a:extLst>
              <a:ext uri="{FF2B5EF4-FFF2-40B4-BE49-F238E27FC236}">
                <a16:creationId xmlns:a16="http://schemas.microsoft.com/office/drawing/2014/main" id="{2DE42F6A-D757-4726-B1EA-66C511F56BA5}"/>
              </a:ext>
            </a:extLst>
          </p:cNvPr>
          <p:cNvPicPr>
            <a:picLocks noChangeAspect="1"/>
          </p:cNvPicPr>
          <p:nvPr/>
        </p:nvPicPr>
        <p:blipFill>
          <a:blip r:embed="rId4"/>
          <a:stretch>
            <a:fillRect/>
          </a:stretch>
        </p:blipFill>
        <p:spPr>
          <a:xfrm rot="20220000">
            <a:off x="2336165" y="3048000"/>
            <a:ext cx="972820" cy="1579245"/>
          </a:xfrm>
          <a:prstGeom prst="rect">
            <a:avLst/>
          </a:prstGeom>
        </p:spPr>
      </p:pic>
      <p:pic>
        <p:nvPicPr>
          <p:cNvPr id="34" name="图片 33">
            <a:extLst>
              <a:ext uri="{FF2B5EF4-FFF2-40B4-BE49-F238E27FC236}">
                <a16:creationId xmlns:a16="http://schemas.microsoft.com/office/drawing/2014/main" id="{8CC8F193-CDD4-47D1-A474-C8036258F264}"/>
              </a:ext>
            </a:extLst>
          </p:cNvPr>
          <p:cNvPicPr>
            <a:picLocks noChangeAspect="1"/>
          </p:cNvPicPr>
          <p:nvPr/>
        </p:nvPicPr>
        <p:blipFill>
          <a:blip r:embed="rId6"/>
          <a:stretch>
            <a:fillRect/>
          </a:stretch>
        </p:blipFill>
        <p:spPr>
          <a:xfrm>
            <a:off x="8505362" y="977344"/>
            <a:ext cx="3315163" cy="1943371"/>
          </a:xfrm>
          <a:prstGeom prst="rect">
            <a:avLst/>
          </a:prstGeom>
        </p:spPr>
      </p:pic>
      <p:pic>
        <p:nvPicPr>
          <p:cNvPr id="36" name="图片 35">
            <a:extLst>
              <a:ext uri="{FF2B5EF4-FFF2-40B4-BE49-F238E27FC236}">
                <a16:creationId xmlns:a16="http://schemas.microsoft.com/office/drawing/2014/main" id="{ED4FFF36-5DD7-4D82-9A09-F26C8F3DC1D3}"/>
              </a:ext>
            </a:extLst>
          </p:cNvPr>
          <p:cNvPicPr>
            <a:picLocks noChangeAspect="1"/>
          </p:cNvPicPr>
          <p:nvPr/>
        </p:nvPicPr>
        <p:blipFill>
          <a:blip r:embed="rId7"/>
          <a:stretch>
            <a:fillRect/>
          </a:stretch>
        </p:blipFill>
        <p:spPr>
          <a:xfrm>
            <a:off x="8601764" y="4778431"/>
            <a:ext cx="4857641" cy="1750024"/>
          </a:xfrm>
          <a:prstGeom prst="rect">
            <a:avLst/>
          </a:prstGeom>
        </p:spPr>
      </p:pic>
      <p:pic>
        <p:nvPicPr>
          <p:cNvPr id="40" name="图片 39">
            <a:extLst>
              <a:ext uri="{FF2B5EF4-FFF2-40B4-BE49-F238E27FC236}">
                <a16:creationId xmlns:a16="http://schemas.microsoft.com/office/drawing/2014/main" id="{2C14103B-9E2C-4166-83F6-1FFDFC5DB2CE}"/>
              </a:ext>
            </a:extLst>
          </p:cNvPr>
          <p:cNvPicPr>
            <a:picLocks noChangeAspect="1"/>
          </p:cNvPicPr>
          <p:nvPr/>
        </p:nvPicPr>
        <p:blipFill>
          <a:blip r:embed="rId8"/>
          <a:stretch>
            <a:fillRect/>
          </a:stretch>
        </p:blipFill>
        <p:spPr>
          <a:xfrm>
            <a:off x="1262956" y="2787650"/>
            <a:ext cx="2209284" cy="18157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6-10-18:55:28-d140u84h6th60oqvcu90.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1920240" y="5045710"/>
            <a:ext cx="8643620" cy="837009"/>
          </a:xfrm>
          <a:prstGeom prst="rect">
            <a:avLst/>
          </a:prstGeom>
          <a:noFill/>
          <a:ln/>
        </p:spPr>
        <p:txBody>
          <a:bodyPr wrap="square" lIns="91440" tIns="45720" rIns="91440" bIns="45720" rtlCol="0" anchor="ctr">
            <a:spAutoFit/>
          </a:bodyPr>
          <a:lstStyle/>
          <a:p>
            <a:pPr marL="0" indent="0" algn="ctr">
              <a:lnSpc>
                <a:spcPct val="100000"/>
              </a:lnSpc>
              <a:buNone/>
            </a:pPr>
            <a:r>
              <a:rPr lang="en-US" sz="5400" b="1" dirty="0">
                <a:solidFill>
                  <a:srgbClr val="000000"/>
                </a:solidFill>
                <a:latin typeface="MiSans" pitchFamily="34" charset="0"/>
                <a:ea typeface="MiSans" pitchFamily="34" charset="-122"/>
                <a:cs typeface="MiSans" pitchFamily="34" charset="-120"/>
              </a:rPr>
              <a:t>技术实现</a:t>
            </a:r>
            <a:endParaRPr lang="en-US" sz="1600" dirty="0"/>
          </a:p>
        </p:txBody>
      </p:sp>
      <p:sp>
        <p:nvSpPr>
          <p:cNvPr id="8" name="Text 5"/>
          <p:cNvSpPr/>
          <p:nvPr/>
        </p:nvSpPr>
        <p:spPr>
          <a:xfrm>
            <a:off x="3447415" y="304483"/>
            <a:ext cx="5640070" cy="1021159"/>
          </a:xfrm>
          <a:prstGeom prst="rect">
            <a:avLst/>
          </a:prstGeom>
          <a:noFill/>
          <a:ln/>
        </p:spPr>
        <p:txBody>
          <a:bodyPr wrap="square" lIns="91440" tIns="45720" rIns="91440" bIns="45720" rtlCol="0" anchor="ctr">
            <a:spAutoFit/>
          </a:bodyPr>
          <a:lstStyle/>
          <a:p>
            <a:pPr marL="0" indent="0" algn="ctr">
              <a:lnSpc>
                <a:spcPct val="100000"/>
              </a:lnSpc>
              <a:buNone/>
            </a:pPr>
            <a:r>
              <a:rPr lang="en-US" sz="6600" b="1" dirty="0">
                <a:solidFill>
                  <a:srgbClr val="000000"/>
                </a:solidFill>
                <a:latin typeface="MiSans" pitchFamily="34" charset="0"/>
                <a:ea typeface="MiSans" pitchFamily="34" charset="-122"/>
                <a:cs typeface="MiSans" pitchFamily="34" charset="-120"/>
              </a:rPr>
              <a:t>PART03</a:t>
            </a:r>
            <a:endParaRPr lang="en-US" sz="1600" dirty="0"/>
          </a:p>
        </p:txBody>
      </p:sp>
      <p:sp>
        <p:nvSpPr>
          <p:cNvPr id="9" name="Text 6"/>
          <p:cNvSpPr/>
          <p:nvPr/>
        </p:nvSpPr>
        <p:spPr>
          <a:xfrm>
            <a:off x="10466070" y="202565"/>
            <a:ext cx="1623695" cy="398145"/>
          </a:xfrm>
          <a:prstGeom prst="rect">
            <a:avLst/>
          </a:prstGeom>
          <a:noFill/>
          <a:ln/>
        </p:spPr>
        <p:txBody>
          <a:bodyPr wrap="square" lIns="91440" tIns="45720" rIns="91440" bIns="45720" rtlCol="0" anchor="t"/>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YOUR LOGO</a:t>
            </a:r>
            <a:endParaRPr lang="en-US" sz="1600" dirty="0"/>
          </a:p>
        </p:txBody>
      </p:sp>
      <p:sp>
        <p:nvSpPr>
          <p:cNvPr id="10" name="Shape 7"/>
          <p:cNvSpPr/>
          <p:nvPr/>
        </p:nvSpPr>
        <p:spPr>
          <a:xfrm>
            <a:off x="291465" y="6075045"/>
            <a:ext cx="607496" cy="0"/>
          </a:xfrm>
          <a:prstGeom prst="line">
            <a:avLst/>
          </a:prstGeom>
          <a:noFill/>
          <a:ln w="57150">
            <a:solidFill>
              <a:srgbClr val="00B0F0"/>
            </a:solidFill>
            <a:prstDash val="solid"/>
            <a:headEnd type="none"/>
            <a:tailEnd type="none"/>
          </a:ln>
        </p:spPr>
      </p:sp>
      <p:sp>
        <p:nvSpPr>
          <p:cNvPr id="11" name="Shape 8"/>
          <p:cNvSpPr/>
          <p:nvPr/>
        </p:nvSpPr>
        <p:spPr>
          <a:xfrm>
            <a:off x="291465" y="6308725"/>
            <a:ext cx="607496" cy="0"/>
          </a:xfrm>
          <a:prstGeom prst="line">
            <a:avLst/>
          </a:prstGeom>
          <a:noFill/>
          <a:ln w="57150">
            <a:solidFill>
              <a:srgbClr val="00B0F0"/>
            </a:solidFill>
            <a:prstDash val="solid"/>
            <a:headEnd type="none"/>
            <a:tailEnd type="none"/>
          </a:ln>
        </p:spPr>
      </p:sp>
      <p:sp>
        <p:nvSpPr>
          <p:cNvPr id="12" name="Shape 9"/>
          <p:cNvSpPr/>
          <p:nvPr/>
        </p:nvSpPr>
        <p:spPr>
          <a:xfrm>
            <a:off x="291465" y="6542405"/>
            <a:ext cx="607496" cy="0"/>
          </a:xfrm>
          <a:prstGeom prst="line">
            <a:avLst/>
          </a:prstGeom>
          <a:noFill/>
          <a:ln w="57150">
            <a:solidFill>
              <a:srgbClr val="00B0F0"/>
            </a:solidFill>
            <a:prstDash val="solid"/>
            <a:headEnd type="none"/>
            <a:tailEnd type="none"/>
          </a:ln>
        </p:spPr>
      </p:sp>
      <p:sp>
        <p:nvSpPr>
          <p:cNvPr id="13" name="Shape 10"/>
          <p:cNvSpPr/>
          <p:nvPr/>
        </p:nvSpPr>
        <p:spPr>
          <a:xfrm>
            <a:off x="291465" y="202565"/>
            <a:ext cx="337185" cy="337185"/>
          </a:xfrm>
          <a:prstGeom prst="ellipse">
            <a:avLst/>
          </a:prstGeom>
          <a:solidFill>
            <a:srgbClr val="FFFFFF"/>
          </a:solidFill>
          <a:ln w="19050">
            <a:solidFill>
              <a:srgbClr val="00B0F0"/>
            </a:solidFill>
            <a:prstDash val="solid"/>
          </a:ln>
        </p:spPr>
      </p:sp>
      <p:sp>
        <p:nvSpPr>
          <p:cNvPr id="14" name="Text 11"/>
          <p:cNvSpPr/>
          <p:nvPr/>
        </p:nvSpPr>
        <p:spPr>
          <a:xfrm>
            <a:off x="29146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251585" y="202565"/>
            <a:ext cx="337185" cy="337185"/>
          </a:xfrm>
          <a:prstGeom prst="ellipse">
            <a:avLst/>
          </a:prstGeom>
          <a:solidFill>
            <a:srgbClr val="FFFFFF"/>
          </a:solidFill>
          <a:ln w="19050">
            <a:solidFill>
              <a:srgbClr val="00B0F0"/>
            </a:solidFill>
            <a:prstDash val="solid"/>
          </a:ln>
        </p:spPr>
      </p:sp>
      <p:sp>
        <p:nvSpPr>
          <p:cNvPr id="16" name="Text 13"/>
          <p:cNvSpPr/>
          <p:nvPr/>
        </p:nvSpPr>
        <p:spPr>
          <a:xfrm>
            <a:off x="125158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Shape 14"/>
          <p:cNvSpPr/>
          <p:nvPr/>
        </p:nvSpPr>
        <p:spPr>
          <a:xfrm>
            <a:off x="771525" y="202565"/>
            <a:ext cx="337185" cy="337185"/>
          </a:xfrm>
          <a:prstGeom prst="ellipse">
            <a:avLst/>
          </a:prstGeom>
          <a:solidFill>
            <a:srgbClr val="00B0F0"/>
          </a:solidFill>
          <a:ln w="19050">
            <a:solidFill>
              <a:srgbClr val="FFFFFF"/>
            </a:solidFill>
            <a:prstDash val="solid"/>
          </a:ln>
        </p:spPr>
      </p:sp>
      <p:sp>
        <p:nvSpPr>
          <p:cNvPr id="18" name="Text 15"/>
          <p:cNvSpPr/>
          <p:nvPr/>
        </p:nvSpPr>
        <p:spPr>
          <a:xfrm>
            <a:off x="77152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6"/>
          <p:cNvSpPr/>
          <p:nvPr/>
        </p:nvSpPr>
        <p:spPr>
          <a:xfrm>
            <a:off x="1731645" y="202565"/>
            <a:ext cx="337185" cy="337185"/>
          </a:xfrm>
          <a:prstGeom prst="ellipse">
            <a:avLst/>
          </a:prstGeom>
          <a:solidFill>
            <a:srgbClr val="00B0F0"/>
          </a:solidFill>
          <a:ln w="19050">
            <a:solidFill>
              <a:srgbClr val="FFFFFF"/>
            </a:solidFill>
            <a:prstDash val="solid"/>
          </a:ln>
        </p:spPr>
      </p:sp>
      <p:sp>
        <p:nvSpPr>
          <p:cNvPr id="20" name="Text 17"/>
          <p:cNvSpPr/>
          <p:nvPr/>
        </p:nvSpPr>
        <p:spPr>
          <a:xfrm>
            <a:off x="173164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Java Swing图形界面</a:t>
            </a:r>
            <a:endParaRPr lang="en-US" sz="1600" dirty="0"/>
          </a:p>
        </p:txBody>
      </p:sp>
      <p:sp>
        <p:nvSpPr>
          <p:cNvPr id="12" name="Shape 10"/>
          <p:cNvSpPr/>
          <p:nvPr/>
        </p:nvSpPr>
        <p:spPr>
          <a:xfrm>
            <a:off x="509905" y="1094105"/>
            <a:ext cx="85725" cy="343535"/>
          </a:xfrm>
          <a:prstGeom prst="rect">
            <a:avLst/>
          </a:prstGeom>
          <a:solidFill>
            <a:srgbClr val="00B0F0"/>
          </a:solidFill>
          <a:ln/>
        </p:spPr>
      </p:sp>
      <p:sp>
        <p:nvSpPr>
          <p:cNvPr id="13" name="Text 11"/>
          <p:cNvSpPr/>
          <p:nvPr/>
        </p:nvSpPr>
        <p:spPr>
          <a:xfrm>
            <a:off x="509905" y="1094105"/>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2"/>
          <p:cNvSpPr/>
          <p:nvPr/>
        </p:nvSpPr>
        <p:spPr>
          <a:xfrm>
            <a:off x="562293" y="1511300"/>
            <a:ext cx="8551545" cy="1143000"/>
          </a:xfrm>
          <a:prstGeom prst="rect">
            <a:avLst/>
          </a:prstGeom>
          <a:noFill/>
          <a:ln/>
        </p:spPr>
        <p:txBody>
          <a:bodyPr wrap="square" lIns="91440" tIns="45720" rIns="91440" bIns="45720" rtlCol="0" anchor="t"/>
          <a:lstStyle/>
          <a:p>
            <a:pPr marL="0" indent="0" algn="just">
              <a:lnSpc>
                <a:spcPct val="130000"/>
              </a:lnSpc>
              <a:buNone/>
            </a:pPr>
            <a:endParaRPr lang="en-US" sz="1600" dirty="0"/>
          </a:p>
        </p:txBody>
      </p:sp>
      <p:sp>
        <p:nvSpPr>
          <p:cNvPr id="15" name="Text 13"/>
          <p:cNvSpPr/>
          <p:nvPr/>
        </p:nvSpPr>
        <p:spPr>
          <a:xfrm>
            <a:off x="595313" y="1045319"/>
            <a:ext cx="4358640" cy="338554"/>
          </a:xfrm>
          <a:prstGeom prst="rect">
            <a:avLst/>
          </a:prstGeom>
          <a:noFill/>
          <a:ln/>
        </p:spPr>
        <p:txBody>
          <a:bodyPr wrap="square" lIns="91440" tIns="45720" rIns="91440" bIns="45720" rtlCol="0" anchor="t">
            <a:spAutoFit/>
          </a:bodyPr>
          <a:lstStyle/>
          <a:p>
            <a:pPr marL="0" indent="0" algn="l">
              <a:lnSpc>
                <a:spcPct val="100000"/>
              </a:lnSpc>
              <a:buNone/>
            </a:pPr>
            <a:endParaRPr lang="en-US" sz="1600" dirty="0"/>
          </a:p>
        </p:txBody>
      </p:sp>
      <p:sp>
        <p:nvSpPr>
          <p:cNvPr id="17" name="Text 15"/>
          <p:cNvSpPr/>
          <p:nvPr/>
        </p:nvSpPr>
        <p:spPr>
          <a:xfrm>
            <a:off x="716566" y="1499146"/>
            <a:ext cx="8551545" cy="1143000"/>
          </a:xfrm>
          <a:prstGeom prst="rect">
            <a:avLst/>
          </a:prstGeom>
          <a:noFill/>
          <a:ln/>
        </p:spPr>
        <p:txBody>
          <a:bodyPr wrap="square" lIns="91440" tIns="45720" rIns="91440" bIns="45720" rtlCol="0" anchor="t"/>
          <a:lstStyle/>
          <a:p>
            <a:pPr marL="0" indent="0" algn="just">
              <a:lnSpc>
                <a:spcPct val="130000"/>
              </a:lnSpc>
              <a:buNone/>
            </a:pPr>
            <a:r>
              <a:rPr lang="zh-CN" altLang="en-US" sz="1600" dirty="0"/>
              <a:t>定义作为整个工程中最基本的类及其属性方法。</a:t>
            </a:r>
            <a:endParaRPr lang="en-US" sz="1600" dirty="0"/>
          </a:p>
        </p:txBody>
      </p:sp>
      <p:sp>
        <p:nvSpPr>
          <p:cNvPr id="24" name="Text 21"/>
          <p:cNvSpPr/>
          <p:nvPr/>
        </p:nvSpPr>
        <p:spPr>
          <a:xfrm>
            <a:off x="680721" y="1039495"/>
            <a:ext cx="4358640" cy="461665"/>
          </a:xfrm>
          <a:prstGeom prst="rect">
            <a:avLst/>
          </a:prstGeom>
          <a:noFill/>
          <a:ln/>
        </p:spPr>
        <p:txBody>
          <a:bodyPr wrap="square" lIns="91440" tIns="45720" rIns="91440" bIns="45720" rtlCol="0" anchor="t">
            <a:spAutoFit/>
          </a:bodyPr>
          <a:lstStyle/>
          <a:p>
            <a:pPr marL="0" indent="0" algn="l">
              <a:lnSpc>
                <a:spcPct val="100000"/>
              </a:lnSpc>
              <a:buNone/>
            </a:pPr>
            <a:r>
              <a:rPr lang="en-US" altLang="zh-CN" sz="2400" dirty="0">
                <a:solidFill>
                  <a:srgbClr val="00B0F0"/>
                </a:solidFill>
                <a:latin typeface="MiSans" pitchFamily="34" charset="0"/>
                <a:ea typeface="MiSans" pitchFamily="34" charset="-122"/>
                <a:cs typeface="MiSans" pitchFamily="34" charset="-120"/>
              </a:rPr>
              <a:t>Task</a:t>
            </a:r>
            <a:r>
              <a:rPr lang="zh-CN" altLang="en-US" sz="2400" dirty="0">
                <a:solidFill>
                  <a:srgbClr val="00B0F0"/>
                </a:solidFill>
                <a:latin typeface="MiSans" pitchFamily="34" charset="0"/>
                <a:ea typeface="MiSans" pitchFamily="34" charset="-122"/>
                <a:cs typeface="MiSans" pitchFamily="34" charset="-120"/>
              </a:rPr>
              <a:t>类的定义</a:t>
            </a:r>
            <a:endParaRPr lang="en-US" sz="1600" dirty="0"/>
          </a:p>
        </p:txBody>
      </p:sp>
      <p:sp>
        <p:nvSpPr>
          <p:cNvPr id="26" name="Text 23"/>
          <p:cNvSpPr/>
          <p:nvPr/>
        </p:nvSpPr>
        <p:spPr>
          <a:xfrm>
            <a:off x="509905" y="4848225"/>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27" name="图片 26">
            <a:extLst>
              <a:ext uri="{FF2B5EF4-FFF2-40B4-BE49-F238E27FC236}">
                <a16:creationId xmlns:a16="http://schemas.microsoft.com/office/drawing/2014/main" id="{849E23B8-BFD8-4998-A913-3A36E2042CFE}"/>
              </a:ext>
            </a:extLst>
          </p:cNvPr>
          <p:cNvPicPr>
            <a:picLocks noChangeAspect="1"/>
          </p:cNvPicPr>
          <p:nvPr/>
        </p:nvPicPr>
        <p:blipFill>
          <a:blip r:embed="rId3"/>
          <a:stretch>
            <a:fillRect/>
          </a:stretch>
        </p:blipFill>
        <p:spPr>
          <a:xfrm>
            <a:off x="840617" y="1960811"/>
            <a:ext cx="5886248" cy="4641080"/>
          </a:xfrm>
          <a:prstGeom prst="rect">
            <a:avLst/>
          </a:prstGeom>
        </p:spPr>
      </p:pic>
      <p:pic>
        <p:nvPicPr>
          <p:cNvPr id="30" name="Image 0" descr="https://test-kimi-img.moonshot.cn/pub/slides/slides_tmpl/image/25-06-10-18:55:36-d140ua4h6th60oqvcufg.png">
            <a:extLst>
              <a:ext uri="{FF2B5EF4-FFF2-40B4-BE49-F238E27FC236}">
                <a16:creationId xmlns:a16="http://schemas.microsoft.com/office/drawing/2014/main" id="{7274CFFB-33AD-4DE0-83A7-383B58C5FC1C}"/>
              </a:ext>
            </a:extLst>
          </p:cNvPr>
          <p:cNvPicPr>
            <a:picLocks noChangeAspect="1"/>
          </p:cNvPicPr>
          <p:nvPr/>
        </p:nvPicPr>
        <p:blipFill>
          <a:blip r:embed="rId4"/>
          <a:stretch>
            <a:fillRect/>
          </a:stretch>
        </p:blipFill>
        <p:spPr>
          <a:xfrm>
            <a:off x="7110095" y="2272881"/>
            <a:ext cx="5292090" cy="4710430"/>
          </a:xfrm>
          <a:prstGeom prst="rect">
            <a:avLst/>
          </a:prstGeom>
        </p:spPr>
      </p:pic>
    </p:spTree>
    <p:extLst>
      <p:ext uri="{BB962C8B-B14F-4D97-AF65-F5344CB8AC3E}">
        <p14:creationId xmlns:p14="http://schemas.microsoft.com/office/powerpoint/2010/main" val="2404202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Java Swing图形界面</a:t>
            </a:r>
            <a:endParaRPr lang="en-US" sz="1600" dirty="0"/>
          </a:p>
        </p:txBody>
      </p:sp>
      <p:sp>
        <p:nvSpPr>
          <p:cNvPr id="12" name="Shape 10"/>
          <p:cNvSpPr/>
          <p:nvPr/>
        </p:nvSpPr>
        <p:spPr>
          <a:xfrm>
            <a:off x="509905" y="1094105"/>
            <a:ext cx="85725" cy="343535"/>
          </a:xfrm>
          <a:prstGeom prst="rect">
            <a:avLst/>
          </a:prstGeom>
          <a:solidFill>
            <a:srgbClr val="00B0F0"/>
          </a:solidFill>
          <a:ln/>
        </p:spPr>
      </p:sp>
      <p:sp>
        <p:nvSpPr>
          <p:cNvPr id="13" name="Text 11"/>
          <p:cNvSpPr/>
          <p:nvPr/>
        </p:nvSpPr>
        <p:spPr>
          <a:xfrm>
            <a:off x="509905" y="1094105"/>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2"/>
          <p:cNvSpPr/>
          <p:nvPr/>
        </p:nvSpPr>
        <p:spPr>
          <a:xfrm>
            <a:off x="562293" y="1511300"/>
            <a:ext cx="8551545" cy="1143000"/>
          </a:xfrm>
          <a:prstGeom prst="rect">
            <a:avLst/>
          </a:prstGeom>
          <a:noFill/>
          <a:ln/>
        </p:spPr>
        <p:txBody>
          <a:bodyPr wrap="square" lIns="91440" tIns="45720" rIns="91440" bIns="45720" rtlCol="0" anchor="t"/>
          <a:lstStyle/>
          <a:p>
            <a:pPr marL="0" indent="0" algn="just">
              <a:lnSpc>
                <a:spcPct val="130000"/>
              </a:lnSpc>
              <a:buNone/>
            </a:pPr>
            <a:endParaRPr lang="en-US" sz="1600" dirty="0"/>
          </a:p>
        </p:txBody>
      </p:sp>
      <p:sp>
        <p:nvSpPr>
          <p:cNvPr id="15" name="Text 13"/>
          <p:cNvSpPr/>
          <p:nvPr/>
        </p:nvSpPr>
        <p:spPr>
          <a:xfrm>
            <a:off x="595313" y="1045319"/>
            <a:ext cx="4358640" cy="338554"/>
          </a:xfrm>
          <a:prstGeom prst="rect">
            <a:avLst/>
          </a:prstGeom>
          <a:noFill/>
          <a:ln/>
        </p:spPr>
        <p:txBody>
          <a:bodyPr wrap="square" lIns="91440" tIns="45720" rIns="91440" bIns="45720" rtlCol="0" anchor="t">
            <a:spAutoFit/>
          </a:bodyPr>
          <a:lstStyle/>
          <a:p>
            <a:pPr marL="0" indent="0" algn="l">
              <a:lnSpc>
                <a:spcPct val="100000"/>
              </a:lnSpc>
              <a:buNone/>
            </a:pPr>
            <a:endParaRPr lang="en-US" sz="1600" dirty="0"/>
          </a:p>
        </p:txBody>
      </p:sp>
      <p:sp>
        <p:nvSpPr>
          <p:cNvPr id="17" name="Text 15"/>
          <p:cNvSpPr/>
          <p:nvPr/>
        </p:nvSpPr>
        <p:spPr>
          <a:xfrm>
            <a:off x="716566" y="1499146"/>
            <a:ext cx="8551545" cy="1143000"/>
          </a:xfrm>
          <a:prstGeom prst="rect">
            <a:avLst/>
          </a:prstGeom>
          <a:noFill/>
          <a:ln/>
        </p:spPr>
        <p:txBody>
          <a:bodyPr wrap="square" lIns="91440" tIns="45720" rIns="91440" bIns="45720" rtlCol="0" anchor="t"/>
          <a:lstStyle/>
          <a:p>
            <a:pPr marL="0" indent="0" algn="just">
              <a:lnSpc>
                <a:spcPct val="130000"/>
              </a:lnSpc>
              <a:buNone/>
            </a:pPr>
            <a:r>
              <a:rPr lang="zh-CN" altLang="en-US" sz="1600" dirty="0"/>
              <a:t>定义系统主体，用来存储和管理多个</a:t>
            </a:r>
            <a:r>
              <a:rPr lang="en-US" altLang="zh-CN" sz="1600" dirty="0"/>
              <a:t>Task</a:t>
            </a:r>
            <a:r>
              <a:rPr lang="zh-CN" altLang="en-US" sz="1600" dirty="0"/>
              <a:t>实例。如列表管理，重要性计算等。</a:t>
            </a:r>
            <a:endParaRPr lang="en-US" sz="1600" dirty="0"/>
          </a:p>
        </p:txBody>
      </p:sp>
      <p:pic>
        <p:nvPicPr>
          <p:cNvPr id="21" name="Image 0" descr="https://test-kimi-img.moonshot.cn/pub/slides/slides_tmpl/image/25-06-10-18:55:40-d140ub4h6th60oqvcukg.png"/>
          <p:cNvPicPr>
            <a:picLocks noChangeAspect="1"/>
          </p:cNvPicPr>
          <p:nvPr/>
        </p:nvPicPr>
        <p:blipFill>
          <a:blip r:embed="rId3"/>
          <a:stretch>
            <a:fillRect/>
          </a:stretch>
        </p:blipFill>
        <p:spPr>
          <a:xfrm>
            <a:off x="9654865" y="3014277"/>
            <a:ext cx="2673985" cy="3923030"/>
          </a:xfrm>
          <a:prstGeom prst="rect">
            <a:avLst/>
          </a:prstGeom>
        </p:spPr>
      </p:pic>
      <p:sp>
        <p:nvSpPr>
          <p:cNvPr id="24" name="Text 21"/>
          <p:cNvSpPr/>
          <p:nvPr/>
        </p:nvSpPr>
        <p:spPr>
          <a:xfrm>
            <a:off x="680721" y="1039495"/>
            <a:ext cx="4358640" cy="461665"/>
          </a:xfrm>
          <a:prstGeom prst="rect">
            <a:avLst/>
          </a:prstGeom>
          <a:noFill/>
          <a:ln/>
        </p:spPr>
        <p:txBody>
          <a:bodyPr wrap="square" lIns="91440" tIns="45720" rIns="91440" bIns="45720" rtlCol="0" anchor="t">
            <a:spAutoFit/>
          </a:bodyPr>
          <a:lstStyle/>
          <a:p>
            <a:pPr marL="0" indent="0" algn="l">
              <a:lnSpc>
                <a:spcPct val="100000"/>
              </a:lnSpc>
              <a:buNone/>
            </a:pPr>
            <a:r>
              <a:rPr lang="en-US" altLang="zh-CN" sz="2400" dirty="0" err="1">
                <a:solidFill>
                  <a:srgbClr val="00B0F0"/>
                </a:solidFill>
                <a:latin typeface="MiSans" pitchFamily="34" charset="0"/>
                <a:ea typeface="MiSans" pitchFamily="34" charset="-122"/>
                <a:cs typeface="MiSans" pitchFamily="34" charset="-120"/>
              </a:rPr>
              <a:t>TaskManager</a:t>
            </a:r>
            <a:r>
              <a:rPr lang="zh-CN" altLang="en-US" sz="2400" dirty="0">
                <a:solidFill>
                  <a:srgbClr val="00B0F0"/>
                </a:solidFill>
                <a:latin typeface="MiSans" pitchFamily="34" charset="0"/>
                <a:ea typeface="MiSans" pitchFamily="34" charset="-122"/>
                <a:cs typeface="MiSans" pitchFamily="34" charset="-120"/>
              </a:rPr>
              <a:t>类的定义</a:t>
            </a:r>
            <a:endParaRPr lang="en-US" sz="1600" dirty="0"/>
          </a:p>
        </p:txBody>
      </p:sp>
      <p:sp>
        <p:nvSpPr>
          <p:cNvPr id="26" name="Text 23"/>
          <p:cNvSpPr/>
          <p:nvPr/>
        </p:nvSpPr>
        <p:spPr>
          <a:xfrm>
            <a:off x="509905" y="4848225"/>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8" name="图片 17">
            <a:extLst>
              <a:ext uri="{FF2B5EF4-FFF2-40B4-BE49-F238E27FC236}">
                <a16:creationId xmlns:a16="http://schemas.microsoft.com/office/drawing/2014/main" id="{6420FB97-2513-4D85-9FD6-E8FBC080C1EF}"/>
              </a:ext>
            </a:extLst>
          </p:cNvPr>
          <p:cNvPicPr>
            <a:picLocks noChangeAspect="1"/>
          </p:cNvPicPr>
          <p:nvPr/>
        </p:nvPicPr>
        <p:blipFill>
          <a:blip r:embed="rId4"/>
          <a:stretch>
            <a:fillRect/>
          </a:stretch>
        </p:blipFill>
        <p:spPr>
          <a:xfrm>
            <a:off x="716566" y="2009476"/>
            <a:ext cx="7877207" cy="4848523"/>
          </a:xfrm>
          <a:prstGeom prst="rect">
            <a:avLst/>
          </a:prstGeom>
        </p:spPr>
      </p:pic>
    </p:spTree>
    <p:extLst>
      <p:ext uri="{BB962C8B-B14F-4D97-AF65-F5344CB8AC3E}">
        <p14:creationId xmlns:p14="http://schemas.microsoft.com/office/powerpoint/2010/main" val="2146444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Java Swing图形界面</a:t>
            </a:r>
            <a:endParaRPr lang="en-US" sz="1600" dirty="0"/>
          </a:p>
        </p:txBody>
      </p:sp>
      <p:sp>
        <p:nvSpPr>
          <p:cNvPr id="12" name="Shape 10"/>
          <p:cNvSpPr/>
          <p:nvPr/>
        </p:nvSpPr>
        <p:spPr>
          <a:xfrm>
            <a:off x="509905" y="1094105"/>
            <a:ext cx="85725" cy="343535"/>
          </a:xfrm>
          <a:prstGeom prst="rect">
            <a:avLst/>
          </a:prstGeom>
          <a:solidFill>
            <a:srgbClr val="00B0F0"/>
          </a:solidFill>
          <a:ln/>
        </p:spPr>
      </p:sp>
      <p:sp>
        <p:nvSpPr>
          <p:cNvPr id="13" name="Text 11"/>
          <p:cNvSpPr/>
          <p:nvPr/>
        </p:nvSpPr>
        <p:spPr>
          <a:xfrm>
            <a:off x="509905" y="1094105"/>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2"/>
          <p:cNvSpPr/>
          <p:nvPr/>
        </p:nvSpPr>
        <p:spPr>
          <a:xfrm>
            <a:off x="562293" y="1511300"/>
            <a:ext cx="8551545" cy="1143000"/>
          </a:xfrm>
          <a:prstGeom prst="rect">
            <a:avLst/>
          </a:prstGeom>
          <a:noFill/>
          <a:ln/>
        </p:spPr>
        <p:txBody>
          <a:bodyPr wrap="square" lIns="91440" tIns="45720" rIns="91440" bIns="45720" rtlCol="0" anchor="t"/>
          <a:lstStyle/>
          <a:p>
            <a:pPr marL="0" indent="0" algn="just">
              <a:lnSpc>
                <a:spcPct val="130000"/>
              </a:lnSpc>
              <a:buNone/>
            </a:pPr>
            <a:endParaRPr lang="en-US" sz="1600" dirty="0"/>
          </a:p>
        </p:txBody>
      </p:sp>
      <p:sp>
        <p:nvSpPr>
          <p:cNvPr id="15" name="Text 13"/>
          <p:cNvSpPr/>
          <p:nvPr/>
        </p:nvSpPr>
        <p:spPr>
          <a:xfrm>
            <a:off x="595313" y="1045319"/>
            <a:ext cx="4358640" cy="338554"/>
          </a:xfrm>
          <a:prstGeom prst="rect">
            <a:avLst/>
          </a:prstGeom>
          <a:noFill/>
          <a:ln/>
        </p:spPr>
        <p:txBody>
          <a:bodyPr wrap="square" lIns="91440" tIns="45720" rIns="91440" bIns="45720" rtlCol="0" anchor="t">
            <a:spAutoFit/>
          </a:bodyPr>
          <a:lstStyle/>
          <a:p>
            <a:pPr marL="0" indent="0" algn="l">
              <a:lnSpc>
                <a:spcPct val="100000"/>
              </a:lnSpc>
              <a:buNone/>
            </a:pPr>
            <a:endParaRPr lang="en-US" sz="1600" dirty="0"/>
          </a:p>
        </p:txBody>
      </p:sp>
      <p:sp>
        <p:nvSpPr>
          <p:cNvPr id="17" name="Text 15"/>
          <p:cNvSpPr/>
          <p:nvPr/>
        </p:nvSpPr>
        <p:spPr>
          <a:xfrm>
            <a:off x="716566" y="1499146"/>
            <a:ext cx="8551545" cy="1143000"/>
          </a:xfrm>
          <a:prstGeom prst="rect">
            <a:avLst/>
          </a:prstGeom>
          <a:noFill/>
          <a:ln/>
        </p:spPr>
        <p:txBody>
          <a:bodyPr wrap="square" lIns="91440" tIns="45720" rIns="91440" bIns="45720" rtlCol="0" anchor="t"/>
          <a:lstStyle/>
          <a:p>
            <a:pPr marL="0" indent="0" algn="just">
              <a:lnSpc>
                <a:spcPct val="130000"/>
              </a:lnSpc>
              <a:buNone/>
            </a:pPr>
            <a:r>
              <a:rPr lang="zh-CN" altLang="en-US" sz="1600" dirty="0"/>
              <a:t>两个重要的功能类，实现了文件归档和数据分析的功能。</a:t>
            </a:r>
            <a:endParaRPr lang="en-US" sz="1600" dirty="0"/>
          </a:p>
        </p:txBody>
      </p:sp>
      <p:sp>
        <p:nvSpPr>
          <p:cNvPr id="24" name="Text 21"/>
          <p:cNvSpPr/>
          <p:nvPr/>
        </p:nvSpPr>
        <p:spPr>
          <a:xfrm>
            <a:off x="680720" y="1039495"/>
            <a:ext cx="7768619" cy="461665"/>
          </a:xfrm>
          <a:prstGeom prst="rect">
            <a:avLst/>
          </a:prstGeom>
          <a:noFill/>
          <a:ln/>
        </p:spPr>
        <p:txBody>
          <a:bodyPr wrap="square" lIns="91440" tIns="45720" rIns="91440" bIns="45720" rtlCol="0" anchor="t">
            <a:spAutoFit/>
          </a:bodyPr>
          <a:lstStyle/>
          <a:p>
            <a:pPr marL="0" indent="0" algn="l">
              <a:lnSpc>
                <a:spcPct val="100000"/>
              </a:lnSpc>
              <a:buNone/>
            </a:pPr>
            <a:r>
              <a:rPr lang="en-US" altLang="zh-CN" sz="2400" dirty="0" err="1">
                <a:solidFill>
                  <a:srgbClr val="00B0F0"/>
                </a:solidFill>
                <a:latin typeface="MiSans" pitchFamily="34" charset="0"/>
                <a:ea typeface="MiSans" pitchFamily="34" charset="-122"/>
                <a:cs typeface="MiSans" pitchFamily="34" charset="-120"/>
              </a:rPr>
              <a:t>AchieveManager</a:t>
            </a:r>
            <a:r>
              <a:rPr lang="zh-CN" altLang="en-US" sz="2400" dirty="0">
                <a:solidFill>
                  <a:srgbClr val="00B0F0"/>
                </a:solidFill>
                <a:latin typeface="MiSans" pitchFamily="34" charset="0"/>
                <a:ea typeface="MiSans" pitchFamily="34" charset="-122"/>
                <a:cs typeface="MiSans" pitchFamily="34" charset="-120"/>
              </a:rPr>
              <a:t>类和</a:t>
            </a:r>
            <a:r>
              <a:rPr lang="en-US" altLang="zh-CN" sz="2400" dirty="0" err="1">
                <a:solidFill>
                  <a:srgbClr val="00B0F0"/>
                </a:solidFill>
                <a:latin typeface="MiSans" pitchFamily="34" charset="0"/>
                <a:ea typeface="MiSans" pitchFamily="34" charset="-122"/>
                <a:cs typeface="MiSans" pitchFamily="34" charset="-120"/>
              </a:rPr>
              <a:t>SummaryAnalyzer</a:t>
            </a:r>
            <a:r>
              <a:rPr lang="zh-CN" altLang="en-US" sz="2400" dirty="0">
                <a:solidFill>
                  <a:srgbClr val="00B0F0"/>
                </a:solidFill>
                <a:latin typeface="MiSans" pitchFamily="34" charset="0"/>
                <a:ea typeface="MiSans" pitchFamily="34" charset="-122"/>
                <a:cs typeface="MiSans" pitchFamily="34" charset="-120"/>
              </a:rPr>
              <a:t>的定义</a:t>
            </a:r>
            <a:endParaRPr lang="en-US" sz="1600" dirty="0"/>
          </a:p>
        </p:txBody>
      </p:sp>
      <p:sp>
        <p:nvSpPr>
          <p:cNvPr id="26" name="Text 23"/>
          <p:cNvSpPr/>
          <p:nvPr/>
        </p:nvSpPr>
        <p:spPr>
          <a:xfrm>
            <a:off x="509905" y="4848225"/>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9" name="图片 18">
            <a:extLst>
              <a:ext uri="{FF2B5EF4-FFF2-40B4-BE49-F238E27FC236}">
                <a16:creationId xmlns:a16="http://schemas.microsoft.com/office/drawing/2014/main" id="{D8B34572-53DE-470E-958A-98AABE1C31E5}"/>
              </a:ext>
            </a:extLst>
          </p:cNvPr>
          <p:cNvPicPr>
            <a:picLocks noChangeAspect="1"/>
          </p:cNvPicPr>
          <p:nvPr/>
        </p:nvPicPr>
        <p:blipFill>
          <a:blip r:embed="rId3"/>
          <a:stretch>
            <a:fillRect/>
          </a:stretch>
        </p:blipFill>
        <p:spPr>
          <a:xfrm>
            <a:off x="917701" y="1859935"/>
            <a:ext cx="5178299" cy="2460020"/>
          </a:xfrm>
          <a:prstGeom prst="rect">
            <a:avLst/>
          </a:prstGeom>
        </p:spPr>
      </p:pic>
      <p:pic>
        <p:nvPicPr>
          <p:cNvPr id="22" name="图片 21">
            <a:extLst>
              <a:ext uri="{FF2B5EF4-FFF2-40B4-BE49-F238E27FC236}">
                <a16:creationId xmlns:a16="http://schemas.microsoft.com/office/drawing/2014/main" id="{8B42D516-ABD1-450F-AF42-0D88DE64C41A}"/>
              </a:ext>
            </a:extLst>
          </p:cNvPr>
          <p:cNvPicPr>
            <a:picLocks noChangeAspect="1"/>
          </p:cNvPicPr>
          <p:nvPr/>
        </p:nvPicPr>
        <p:blipFill>
          <a:blip r:embed="rId4"/>
          <a:stretch>
            <a:fillRect/>
          </a:stretch>
        </p:blipFill>
        <p:spPr>
          <a:xfrm>
            <a:off x="917702" y="4319955"/>
            <a:ext cx="5178298" cy="2424219"/>
          </a:xfrm>
          <a:prstGeom prst="rect">
            <a:avLst/>
          </a:prstGeom>
        </p:spPr>
      </p:pic>
      <p:pic>
        <p:nvPicPr>
          <p:cNvPr id="25" name="Image 0" descr="https://test-kimi-img.moonshot.cn/pub/slides/slides_tmpl/image/25-06-10-18:55:36-d140ua4h6th60oqvcufg.png">
            <a:extLst>
              <a:ext uri="{FF2B5EF4-FFF2-40B4-BE49-F238E27FC236}">
                <a16:creationId xmlns:a16="http://schemas.microsoft.com/office/drawing/2014/main" id="{92AEC46F-F84E-4FEE-878D-81638DA12517}"/>
              </a:ext>
            </a:extLst>
          </p:cNvPr>
          <p:cNvPicPr>
            <a:picLocks noChangeAspect="1"/>
          </p:cNvPicPr>
          <p:nvPr/>
        </p:nvPicPr>
        <p:blipFill>
          <a:blip r:embed="rId5"/>
          <a:stretch>
            <a:fillRect/>
          </a:stretch>
        </p:blipFill>
        <p:spPr>
          <a:xfrm>
            <a:off x="6944138" y="2202726"/>
            <a:ext cx="5292090" cy="4710430"/>
          </a:xfrm>
          <a:prstGeom prst="rect">
            <a:avLst/>
          </a:prstGeom>
        </p:spPr>
      </p:pic>
    </p:spTree>
    <p:extLst>
      <p:ext uri="{BB962C8B-B14F-4D97-AF65-F5344CB8AC3E}">
        <p14:creationId xmlns:p14="http://schemas.microsoft.com/office/powerpoint/2010/main" val="473437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Java Swing图形界面</a:t>
            </a:r>
            <a:endParaRPr lang="en-US" sz="1600" dirty="0"/>
          </a:p>
        </p:txBody>
      </p:sp>
      <p:sp>
        <p:nvSpPr>
          <p:cNvPr id="12" name="Shape 10"/>
          <p:cNvSpPr/>
          <p:nvPr/>
        </p:nvSpPr>
        <p:spPr>
          <a:xfrm>
            <a:off x="509905" y="1094105"/>
            <a:ext cx="85725" cy="343535"/>
          </a:xfrm>
          <a:prstGeom prst="rect">
            <a:avLst/>
          </a:prstGeom>
          <a:solidFill>
            <a:srgbClr val="00B0F0"/>
          </a:solidFill>
          <a:ln/>
        </p:spPr>
      </p:sp>
      <p:sp>
        <p:nvSpPr>
          <p:cNvPr id="13" name="Text 11"/>
          <p:cNvSpPr/>
          <p:nvPr/>
        </p:nvSpPr>
        <p:spPr>
          <a:xfrm>
            <a:off x="509905" y="1094105"/>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2"/>
          <p:cNvSpPr/>
          <p:nvPr/>
        </p:nvSpPr>
        <p:spPr>
          <a:xfrm>
            <a:off x="562293" y="1511300"/>
            <a:ext cx="8551545" cy="1143000"/>
          </a:xfrm>
          <a:prstGeom prst="rect">
            <a:avLst/>
          </a:prstGeom>
          <a:noFill/>
          <a:ln/>
        </p:spPr>
        <p:txBody>
          <a:bodyPr wrap="square" lIns="91440" tIns="45720" rIns="91440" bIns="45720" rtlCol="0" anchor="t"/>
          <a:lstStyle/>
          <a:p>
            <a:pPr marL="0" indent="0" algn="just">
              <a:lnSpc>
                <a:spcPct val="130000"/>
              </a:lnSpc>
              <a:buNone/>
            </a:pPr>
            <a:r>
              <a:rPr lang="zh-CN" altLang="en-US" sz="1600" dirty="0">
                <a:solidFill>
                  <a:srgbClr val="000000"/>
                </a:solidFill>
                <a:latin typeface="MiSans" pitchFamily="34" charset="0"/>
                <a:ea typeface="MiSans" pitchFamily="34" charset="-122"/>
                <a:cs typeface="MiSans" pitchFamily="34" charset="-120"/>
              </a:rPr>
              <a:t>在</a:t>
            </a:r>
            <a:r>
              <a:rPr lang="en-US" altLang="zh-CN" sz="1600" dirty="0">
                <a:solidFill>
                  <a:srgbClr val="000000"/>
                </a:solidFill>
                <a:latin typeface="MiSans" pitchFamily="34" charset="0"/>
                <a:ea typeface="MiSans" pitchFamily="34" charset="-122"/>
                <a:cs typeface="MiSans" pitchFamily="34" charset="-120"/>
              </a:rPr>
              <a:t>Main</a:t>
            </a:r>
            <a:r>
              <a:rPr lang="zh-CN" altLang="en-US" sz="1600" dirty="0">
                <a:solidFill>
                  <a:srgbClr val="000000"/>
                </a:solidFill>
                <a:latin typeface="MiSans" pitchFamily="34" charset="0"/>
                <a:ea typeface="MiSans" pitchFamily="34" charset="-122"/>
                <a:cs typeface="MiSans" pitchFamily="34" charset="-120"/>
              </a:rPr>
              <a:t>中</a:t>
            </a:r>
            <a:r>
              <a:rPr lang="en-US" sz="1600" dirty="0" err="1">
                <a:solidFill>
                  <a:srgbClr val="000000"/>
                </a:solidFill>
                <a:latin typeface="MiSans" pitchFamily="34" charset="0"/>
                <a:ea typeface="MiSans" pitchFamily="34" charset="-122"/>
                <a:cs typeface="MiSans" pitchFamily="34" charset="-120"/>
              </a:rPr>
              <a:t>使用Java</a:t>
            </a:r>
            <a:r>
              <a:rPr lang="en-US" sz="1600" dirty="0">
                <a:solidFill>
                  <a:srgbClr val="000000"/>
                </a:solidFill>
                <a:latin typeface="MiSans" pitchFamily="34" charset="0"/>
                <a:ea typeface="MiSans" pitchFamily="34" charset="-122"/>
                <a:cs typeface="MiSans" pitchFamily="34" charset="-120"/>
              </a:rPr>
              <a:t> Swing库搭建任务管理工具的可视化窗口，实现界面布局。</a:t>
            </a:r>
            <a:endParaRPr lang="en-US" sz="1600" dirty="0"/>
          </a:p>
        </p:txBody>
      </p:sp>
      <p:sp>
        <p:nvSpPr>
          <p:cNvPr id="15" name="Text 13"/>
          <p:cNvSpPr/>
          <p:nvPr/>
        </p:nvSpPr>
        <p:spPr>
          <a:xfrm>
            <a:off x="595313" y="1045319"/>
            <a:ext cx="4358640" cy="461665"/>
          </a:xfrm>
          <a:prstGeom prst="rect">
            <a:avLst/>
          </a:prstGeom>
          <a:noFill/>
          <a:ln/>
        </p:spPr>
        <p:txBody>
          <a:bodyPr wrap="square" lIns="91440" tIns="45720" rIns="91440" bIns="45720" rtlCol="0" anchor="t">
            <a:spAutoFit/>
          </a:bodyPr>
          <a:lstStyle/>
          <a:p>
            <a:pPr marL="0" indent="0" algn="l">
              <a:lnSpc>
                <a:spcPct val="100000"/>
              </a:lnSpc>
              <a:buNone/>
            </a:pPr>
            <a:r>
              <a:rPr lang="zh-CN" altLang="en-US" sz="2400" dirty="0">
                <a:solidFill>
                  <a:srgbClr val="00B0F0"/>
                </a:solidFill>
                <a:latin typeface="MiSans" pitchFamily="34" charset="0"/>
                <a:ea typeface="MiSans" pitchFamily="34" charset="-122"/>
                <a:cs typeface="MiSans" pitchFamily="34" charset="-120"/>
              </a:rPr>
              <a:t>可视化</a:t>
            </a:r>
            <a:r>
              <a:rPr lang="en-US" sz="2400" dirty="0" err="1">
                <a:solidFill>
                  <a:srgbClr val="00B0F0"/>
                </a:solidFill>
                <a:latin typeface="MiSans" pitchFamily="34" charset="0"/>
                <a:ea typeface="MiSans" pitchFamily="34" charset="-122"/>
                <a:cs typeface="MiSans" pitchFamily="34" charset="-120"/>
              </a:rPr>
              <a:t>界面</a:t>
            </a:r>
            <a:endParaRPr lang="en-US" sz="1600" dirty="0"/>
          </a:p>
        </p:txBody>
      </p:sp>
      <p:sp>
        <p:nvSpPr>
          <p:cNvPr id="16" name="Shape 14"/>
          <p:cNvSpPr/>
          <p:nvPr/>
        </p:nvSpPr>
        <p:spPr>
          <a:xfrm>
            <a:off x="562293" y="2639060"/>
            <a:ext cx="8556625" cy="0"/>
          </a:xfrm>
          <a:prstGeom prst="line">
            <a:avLst/>
          </a:prstGeom>
          <a:noFill/>
          <a:ln w="12700">
            <a:solidFill>
              <a:srgbClr val="595959"/>
            </a:solidFill>
            <a:prstDash val="dash"/>
            <a:headEnd type="none"/>
            <a:tailEnd type="none"/>
          </a:ln>
        </p:spPr>
      </p:sp>
      <p:sp>
        <p:nvSpPr>
          <p:cNvPr id="17" name="Text 15"/>
          <p:cNvSpPr/>
          <p:nvPr/>
        </p:nvSpPr>
        <p:spPr>
          <a:xfrm>
            <a:off x="562293" y="3405505"/>
            <a:ext cx="8551545" cy="1143000"/>
          </a:xfrm>
          <a:prstGeom prst="rect">
            <a:avLst/>
          </a:prstGeom>
          <a:noFill/>
          <a:ln/>
        </p:spPr>
        <p:txBody>
          <a:bodyPr wrap="square" lIns="91440" tIns="45720" rIns="91440" bIns="45720" rtlCol="0" anchor="t"/>
          <a:lstStyle/>
          <a:p>
            <a:pPr marL="0" indent="0" algn="just">
              <a:lnSpc>
                <a:spcPct val="130000"/>
              </a:lnSpc>
              <a:buNone/>
            </a:pPr>
            <a:r>
              <a:rPr lang="en-US" sz="1600" dirty="0">
                <a:solidFill>
                  <a:srgbClr val="000000"/>
                </a:solidFill>
                <a:latin typeface="MiSans" pitchFamily="34" charset="0"/>
                <a:ea typeface="MiSans" pitchFamily="34" charset="-122"/>
                <a:cs typeface="MiSans" pitchFamily="34" charset="-120"/>
              </a:rPr>
              <a:t>对接TaskManager完成任务的增删改查、推荐、归档等逻辑，处理用户交互。</a:t>
            </a:r>
            <a:endParaRPr lang="en-US" sz="1600" dirty="0"/>
          </a:p>
        </p:txBody>
      </p:sp>
      <p:sp>
        <p:nvSpPr>
          <p:cNvPr id="18" name="Shape 16"/>
          <p:cNvSpPr/>
          <p:nvPr/>
        </p:nvSpPr>
        <p:spPr>
          <a:xfrm>
            <a:off x="562293" y="4533265"/>
            <a:ext cx="8556625" cy="0"/>
          </a:xfrm>
          <a:prstGeom prst="line">
            <a:avLst/>
          </a:prstGeom>
          <a:noFill/>
          <a:ln w="12700">
            <a:solidFill>
              <a:srgbClr val="595959"/>
            </a:solidFill>
            <a:prstDash val="dash"/>
            <a:headEnd type="none"/>
            <a:tailEnd type="none"/>
          </a:ln>
        </p:spPr>
      </p:sp>
      <p:sp>
        <p:nvSpPr>
          <p:cNvPr id="20" name="Shape 18"/>
          <p:cNvSpPr/>
          <p:nvPr/>
        </p:nvSpPr>
        <p:spPr>
          <a:xfrm>
            <a:off x="562293" y="6448425"/>
            <a:ext cx="8556625" cy="0"/>
          </a:xfrm>
          <a:prstGeom prst="line">
            <a:avLst/>
          </a:prstGeom>
          <a:noFill/>
          <a:ln w="12700">
            <a:solidFill>
              <a:srgbClr val="595959"/>
            </a:solidFill>
            <a:prstDash val="dash"/>
            <a:headEnd type="none"/>
            <a:tailEnd type="none"/>
          </a:ln>
        </p:spPr>
      </p:sp>
      <p:pic>
        <p:nvPicPr>
          <p:cNvPr id="21" name="Image 0" descr="https://test-kimi-img.moonshot.cn/pub/slides/slides_tmpl/image/25-06-10-18:55:40-d140ub4h6th60oqvcukg.png"/>
          <p:cNvPicPr>
            <a:picLocks noChangeAspect="1"/>
          </p:cNvPicPr>
          <p:nvPr/>
        </p:nvPicPr>
        <p:blipFill>
          <a:blip r:embed="rId3"/>
          <a:stretch>
            <a:fillRect/>
          </a:stretch>
        </p:blipFill>
        <p:spPr>
          <a:xfrm>
            <a:off x="9654865" y="3014277"/>
            <a:ext cx="2673985" cy="3923030"/>
          </a:xfrm>
          <a:prstGeom prst="rect">
            <a:avLst/>
          </a:prstGeom>
        </p:spPr>
      </p:pic>
      <p:sp>
        <p:nvSpPr>
          <p:cNvPr id="22" name="Shape 19"/>
          <p:cNvSpPr/>
          <p:nvPr/>
        </p:nvSpPr>
        <p:spPr>
          <a:xfrm>
            <a:off x="509905" y="2901950"/>
            <a:ext cx="85725" cy="343535"/>
          </a:xfrm>
          <a:prstGeom prst="rect">
            <a:avLst/>
          </a:prstGeom>
          <a:solidFill>
            <a:srgbClr val="00B0F0"/>
          </a:solidFill>
          <a:ln/>
        </p:spPr>
      </p:sp>
      <p:sp>
        <p:nvSpPr>
          <p:cNvPr id="23" name="Text 20"/>
          <p:cNvSpPr/>
          <p:nvPr/>
        </p:nvSpPr>
        <p:spPr>
          <a:xfrm>
            <a:off x="509905" y="2901950"/>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Text 21"/>
          <p:cNvSpPr/>
          <p:nvPr/>
        </p:nvSpPr>
        <p:spPr>
          <a:xfrm>
            <a:off x="595313" y="2853164"/>
            <a:ext cx="435864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dirty="0">
                <a:solidFill>
                  <a:srgbClr val="00B0F0"/>
                </a:solidFill>
                <a:latin typeface="MiSans" pitchFamily="34" charset="0"/>
                <a:ea typeface="MiSans" pitchFamily="34" charset="-122"/>
                <a:cs typeface="MiSans" pitchFamily="34" charset="-120"/>
              </a:rPr>
              <a:t>交互功能实现</a:t>
            </a:r>
            <a:endParaRPr lang="en-US" sz="1600" dirty="0"/>
          </a:p>
        </p:txBody>
      </p:sp>
      <p:sp>
        <p:nvSpPr>
          <p:cNvPr id="25" name="Shape 22"/>
          <p:cNvSpPr/>
          <p:nvPr/>
        </p:nvSpPr>
        <p:spPr>
          <a:xfrm>
            <a:off x="509905" y="4848225"/>
            <a:ext cx="85725" cy="343535"/>
          </a:xfrm>
          <a:prstGeom prst="rect">
            <a:avLst/>
          </a:prstGeom>
          <a:solidFill>
            <a:srgbClr val="00B0F0"/>
          </a:solidFill>
          <a:ln/>
        </p:spPr>
      </p:sp>
      <p:sp>
        <p:nvSpPr>
          <p:cNvPr id="26" name="Text 23"/>
          <p:cNvSpPr/>
          <p:nvPr/>
        </p:nvSpPr>
        <p:spPr>
          <a:xfrm>
            <a:off x="509905" y="4848225"/>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29" name="图片 28">
            <a:extLst>
              <a:ext uri="{FF2B5EF4-FFF2-40B4-BE49-F238E27FC236}">
                <a16:creationId xmlns:a16="http://schemas.microsoft.com/office/drawing/2014/main" id="{6F7D04A5-17BC-4454-B6E8-233145CB853E}"/>
              </a:ext>
            </a:extLst>
          </p:cNvPr>
          <p:cNvPicPr>
            <a:picLocks noChangeAspect="1"/>
          </p:cNvPicPr>
          <p:nvPr/>
        </p:nvPicPr>
        <p:blipFill>
          <a:blip r:embed="rId4"/>
          <a:stretch>
            <a:fillRect/>
          </a:stretch>
        </p:blipFill>
        <p:spPr>
          <a:xfrm>
            <a:off x="273153" y="1851025"/>
            <a:ext cx="9129823" cy="49803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Text 7"/>
          <p:cNvSpPr/>
          <p:nvPr/>
        </p:nvSpPr>
        <p:spPr>
          <a:xfrm>
            <a:off x="3133090" y="1624965"/>
            <a:ext cx="8551545" cy="1143000"/>
          </a:xfrm>
          <a:prstGeom prst="rect">
            <a:avLst/>
          </a:prstGeom>
          <a:noFill/>
          <a:ln/>
        </p:spPr>
        <p:txBody>
          <a:bodyPr wrap="square" lIns="91440" tIns="45720" rIns="91440" bIns="45720" rtlCol="0" anchor="t"/>
          <a:lstStyle/>
          <a:p>
            <a:pPr marL="0" indent="0" algn="just">
              <a:lnSpc>
                <a:spcPct val="130000"/>
              </a:lnSpc>
              <a:buNone/>
            </a:pPr>
            <a:r>
              <a:rPr lang="en-US" sz="1600" dirty="0" err="1">
                <a:solidFill>
                  <a:srgbClr val="000000"/>
                </a:solidFill>
                <a:latin typeface="MiSans" pitchFamily="34" charset="0"/>
                <a:ea typeface="MiSans" pitchFamily="34" charset="-122"/>
                <a:cs typeface="MiSans" pitchFamily="34" charset="-120"/>
              </a:rPr>
              <a:t>结合时间紧迫度</a:t>
            </a:r>
            <a:r>
              <a:rPr lang="zh-CN" altLang="en-US" sz="1600" dirty="0">
                <a:solidFill>
                  <a:srgbClr val="000000"/>
                </a:solidFill>
                <a:latin typeface="MiSans" pitchFamily="34" charset="0"/>
                <a:ea typeface="MiSans" pitchFamily="34" charset="-122"/>
                <a:cs typeface="MiSans" pitchFamily="34" charset="-120"/>
              </a:rPr>
              <a:t>以及</a:t>
            </a:r>
            <a:r>
              <a:rPr lang="en-US" sz="1600" dirty="0" err="1">
                <a:solidFill>
                  <a:srgbClr val="000000"/>
                </a:solidFill>
                <a:latin typeface="MiSans" pitchFamily="34" charset="0"/>
                <a:ea typeface="MiSans" pitchFamily="34" charset="-122"/>
                <a:cs typeface="MiSans" pitchFamily="34" charset="-120"/>
              </a:rPr>
              <a:t>主观优先级，设计动态重要性计算算法</a:t>
            </a:r>
            <a:r>
              <a:rPr lang="en-US" sz="1600" dirty="0">
                <a:solidFill>
                  <a:srgbClr val="000000"/>
                </a:solidFill>
                <a:latin typeface="MiSans" pitchFamily="34" charset="0"/>
                <a:ea typeface="MiSans" pitchFamily="34" charset="-122"/>
                <a:cs typeface="MiSans" pitchFamily="34" charset="-120"/>
              </a:rPr>
              <a:t>。</a:t>
            </a:r>
            <a:endParaRPr lang="en-US" sz="1600" dirty="0"/>
          </a:p>
        </p:txBody>
      </p:sp>
      <p:sp>
        <p:nvSpPr>
          <p:cNvPr id="10" name="Shape 8"/>
          <p:cNvSpPr/>
          <p:nvPr/>
        </p:nvSpPr>
        <p:spPr>
          <a:xfrm flipH="1">
            <a:off x="240030" y="154940"/>
            <a:ext cx="322580" cy="323850"/>
          </a:xfrm>
          <a:prstGeom prst="chevron">
            <a:avLst>
              <a:gd name="adj" fmla="val 69082"/>
            </a:avLst>
          </a:prstGeom>
          <a:solidFill>
            <a:srgbClr val="FFFFFF"/>
          </a:solidFill>
          <a:ln/>
        </p:spPr>
      </p:sp>
      <p:sp>
        <p:nvSpPr>
          <p:cNvPr id="11" name="Text 9"/>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Text 10"/>
          <p:cNvSpPr/>
          <p:nvPr/>
        </p:nvSpPr>
        <p:spPr>
          <a:xfrm>
            <a:off x="2256155" y="142240"/>
            <a:ext cx="7499985" cy="368300"/>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动态重要性计算算法</a:t>
            </a:r>
            <a:endParaRPr lang="en-US" sz="1600" dirty="0"/>
          </a:p>
        </p:txBody>
      </p:sp>
      <p:sp>
        <p:nvSpPr>
          <p:cNvPr id="14" name="Text 12"/>
          <p:cNvSpPr/>
          <p:nvPr/>
        </p:nvSpPr>
        <p:spPr>
          <a:xfrm>
            <a:off x="7728585" y="3213735"/>
            <a:ext cx="3923030" cy="2591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4"/>
          <p:cNvSpPr/>
          <p:nvPr/>
        </p:nvSpPr>
        <p:spPr>
          <a:xfrm>
            <a:off x="7614285" y="3049270"/>
            <a:ext cx="3846195" cy="2591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7"/>
          <p:cNvSpPr/>
          <p:nvPr/>
        </p:nvSpPr>
        <p:spPr>
          <a:xfrm>
            <a:off x="4269875" y="2604343"/>
            <a:ext cx="3923030" cy="2591435"/>
          </a:xfrm>
          <a:prstGeom prst="roundRect">
            <a:avLst/>
          </a:prstGeom>
          <a:solidFill>
            <a:srgbClr val="00B0F0"/>
          </a:solidFill>
          <a:ln w="28575">
            <a:solidFill>
              <a:srgbClr val="FFFFFF">
                <a:alpha val="0"/>
              </a:srgbClr>
            </a:solidFill>
            <a:prstDash val="solid"/>
          </a:ln>
        </p:spPr>
        <p:txBody>
          <a:bodyPr/>
          <a:lstStyle/>
          <a:p>
            <a:endParaRPr lang="zh-CN" altLang="en-US" dirty="0"/>
          </a:p>
        </p:txBody>
      </p:sp>
      <p:sp>
        <p:nvSpPr>
          <p:cNvPr id="20" name="Text 18"/>
          <p:cNvSpPr/>
          <p:nvPr/>
        </p:nvSpPr>
        <p:spPr>
          <a:xfrm>
            <a:off x="3296920" y="3187065"/>
            <a:ext cx="3923030" cy="2591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Shape 19"/>
          <p:cNvSpPr/>
          <p:nvPr/>
        </p:nvSpPr>
        <p:spPr>
          <a:xfrm>
            <a:off x="3926899" y="2459818"/>
            <a:ext cx="3923030" cy="2591435"/>
          </a:xfrm>
          <a:prstGeom prst="roundRect">
            <a:avLst>
              <a:gd name="adj" fmla="val 14996"/>
            </a:avLst>
          </a:prstGeom>
          <a:solidFill>
            <a:srgbClr val="FFFFFF"/>
          </a:solidFill>
          <a:ln w="19050">
            <a:solidFill>
              <a:srgbClr val="000000"/>
            </a:solidFill>
            <a:prstDash val="solid"/>
          </a:ln>
        </p:spPr>
      </p:sp>
      <p:sp>
        <p:nvSpPr>
          <p:cNvPr id="22" name="Text 20"/>
          <p:cNvSpPr/>
          <p:nvPr/>
        </p:nvSpPr>
        <p:spPr>
          <a:xfrm>
            <a:off x="3926899" y="2459818"/>
            <a:ext cx="3846195" cy="2591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3" name="Text 21"/>
          <p:cNvSpPr/>
          <p:nvPr/>
        </p:nvSpPr>
        <p:spPr>
          <a:xfrm>
            <a:off x="3976861" y="3119583"/>
            <a:ext cx="3860569" cy="1841500"/>
          </a:xfrm>
          <a:prstGeom prst="rect">
            <a:avLst/>
          </a:prstGeom>
          <a:noFill/>
          <a:ln/>
        </p:spPr>
        <p:txBody>
          <a:bodyPr wrap="square" lIns="91440" tIns="45720" rIns="91440" bIns="45720" rtlCol="0" anchor="t"/>
          <a:lstStyle/>
          <a:p>
            <a:pPr marL="0" indent="0" algn="just">
              <a:lnSpc>
                <a:spcPct val="130000"/>
              </a:lnSpc>
              <a:buNone/>
            </a:pPr>
            <a:r>
              <a:rPr lang="zh-CN" altLang="en-US" sz="1600" dirty="0"/>
              <a:t>主要由基础自定义权重以及动态时间权重构成。</a:t>
            </a:r>
            <a:endParaRPr lang="en-US" altLang="zh-CN" sz="1600" dirty="0"/>
          </a:p>
          <a:p>
            <a:pPr algn="just">
              <a:lnSpc>
                <a:spcPct val="130000"/>
              </a:lnSpc>
            </a:pPr>
            <a:r>
              <a:rPr lang="zh-CN" altLang="en-US" sz="1400" b="1" i="0" dirty="0">
                <a:effectLst/>
                <a:latin typeface="微软雅黑" panose="020B0503020204020204" pitchFamily="34" charset="-122"/>
                <a:ea typeface="微软雅黑" panose="020B0503020204020204" pitchFamily="34" charset="-122"/>
              </a:rPr>
              <a:t>总权重 </a:t>
            </a:r>
            <a:r>
              <a:rPr lang="en-US" altLang="zh-CN" sz="1400" b="1" i="0" dirty="0">
                <a:effectLst/>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自定义</a:t>
            </a:r>
            <a:r>
              <a:rPr lang="zh-CN" altLang="en-US" sz="1400" b="1" i="0" dirty="0">
                <a:effectLst/>
                <a:latin typeface="微软雅黑" panose="020B0503020204020204" pitchFamily="34" charset="-122"/>
                <a:ea typeface="微软雅黑" panose="020B0503020204020204" pitchFamily="34" charset="-122"/>
              </a:rPr>
              <a:t>权重 </a:t>
            </a:r>
            <a:r>
              <a:rPr lang="en-US" altLang="zh-CN" sz="1400" b="1" i="0" dirty="0">
                <a:effectLst/>
                <a:latin typeface="微软雅黑" panose="020B0503020204020204" pitchFamily="34" charset="-122"/>
                <a:ea typeface="微软雅黑" panose="020B0503020204020204" pitchFamily="34" charset="-122"/>
              </a:rPr>
              <a:t>+ (1/</a:t>
            </a:r>
            <a:r>
              <a:rPr lang="zh-CN" altLang="en-US" sz="1400" b="1" i="0" dirty="0">
                <a:effectLst/>
                <a:latin typeface="微软雅黑" panose="020B0503020204020204" pitchFamily="34" charset="-122"/>
                <a:ea typeface="微软雅黑" panose="020B0503020204020204" pitchFamily="34" charset="-122"/>
              </a:rPr>
              <a:t>剩余小时数 </a:t>
            </a:r>
            <a:r>
              <a:rPr lang="en-US" altLang="zh-CN" sz="1400" b="1" i="0" dirty="0">
                <a:effectLst/>
                <a:latin typeface="微软雅黑" panose="020B0503020204020204" pitchFamily="34" charset="-122"/>
                <a:ea typeface="微软雅黑" panose="020B0503020204020204" pitchFamily="34" charset="-122"/>
              </a:rPr>
              <a:t>× 50)</a:t>
            </a:r>
          </a:p>
          <a:p>
            <a:pPr algn="just">
              <a:lnSpc>
                <a:spcPct val="130000"/>
              </a:lnSpc>
            </a:pPr>
            <a:r>
              <a:rPr lang="zh-CN" altLang="en-US" sz="1600" dirty="0">
                <a:latin typeface="微软雅黑" panose="020B0503020204020204" pitchFamily="34" charset="-122"/>
                <a:ea typeface="微软雅黑" panose="020B0503020204020204" pitchFamily="34" charset="-122"/>
              </a:rPr>
              <a:t>设计理念：重视时间，做到有任务必完成。</a:t>
            </a:r>
            <a:endParaRPr lang="en-US" altLang="zh-CN" sz="1600" dirty="0"/>
          </a:p>
          <a:p>
            <a:pPr marL="0" indent="0" algn="just">
              <a:lnSpc>
                <a:spcPct val="130000"/>
              </a:lnSpc>
              <a:buNone/>
            </a:pPr>
            <a:endParaRPr lang="en-US" sz="1600" dirty="0"/>
          </a:p>
        </p:txBody>
      </p:sp>
      <p:sp>
        <p:nvSpPr>
          <p:cNvPr id="24" name="Text 22"/>
          <p:cNvSpPr/>
          <p:nvPr/>
        </p:nvSpPr>
        <p:spPr>
          <a:xfrm>
            <a:off x="3976862" y="2626410"/>
            <a:ext cx="3662680" cy="338554"/>
          </a:xfrm>
          <a:prstGeom prst="rect">
            <a:avLst/>
          </a:prstGeom>
          <a:noFill/>
          <a:ln/>
        </p:spPr>
        <p:txBody>
          <a:bodyPr wrap="square" lIns="91440" tIns="45720" rIns="91440" bIns="45720" rtlCol="0" anchor="t">
            <a:spAutoFit/>
          </a:bodyPr>
          <a:lstStyle/>
          <a:p>
            <a:pPr marL="0" indent="0" algn="l">
              <a:lnSpc>
                <a:spcPct val="100000"/>
              </a:lnSpc>
              <a:buNone/>
            </a:pPr>
            <a:r>
              <a:rPr lang="zh-CN" altLang="en-US" sz="1600" b="1" dirty="0">
                <a:latin typeface="微软雅黑" panose="020B0503020204020204" pitchFamily="34" charset="-122"/>
                <a:ea typeface="微软雅黑" panose="020B0503020204020204" pitchFamily="34" charset="-122"/>
              </a:rPr>
              <a:t>算法定义</a:t>
            </a:r>
            <a:endParaRPr lang="en-US" sz="1600" b="1" dirty="0">
              <a:latin typeface="微软雅黑" panose="020B0503020204020204" pitchFamily="34" charset="-122"/>
              <a:ea typeface="微软雅黑" panose="020B0503020204020204" pitchFamily="34" charset="-122"/>
            </a:endParaRPr>
          </a:p>
        </p:txBody>
      </p:sp>
      <p:sp>
        <p:nvSpPr>
          <p:cNvPr id="25" name="Shape 23"/>
          <p:cNvSpPr/>
          <p:nvPr/>
        </p:nvSpPr>
        <p:spPr>
          <a:xfrm>
            <a:off x="326442" y="1555578"/>
            <a:ext cx="2063115" cy="3128010"/>
          </a:xfrm>
          <a:prstGeom prst="rect">
            <a:avLst/>
          </a:prstGeom>
          <a:solidFill>
            <a:srgbClr val="000000">
              <a:alpha val="0"/>
            </a:srgbClr>
          </a:solidFill>
          <a:ln w="28575">
            <a:solidFill>
              <a:srgbClr val="000000"/>
            </a:solidFill>
            <a:prstDash val="solid"/>
          </a:ln>
        </p:spPr>
        <p:txBody>
          <a:bodyPr/>
          <a:lstStyle/>
          <a:p>
            <a:endParaRPr lang="zh-CN" altLang="en-US" dirty="0"/>
          </a:p>
        </p:txBody>
      </p:sp>
      <p:sp>
        <p:nvSpPr>
          <p:cNvPr id="26" name="Text 24"/>
          <p:cNvSpPr/>
          <p:nvPr/>
        </p:nvSpPr>
        <p:spPr>
          <a:xfrm>
            <a:off x="523240" y="2232025"/>
            <a:ext cx="2063115" cy="312801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27" name="Image 0" descr="https://test-kimi-img.moonshot.cn/pub/slides/slides_tmpl/image/25-06-10-18:55:40-d140ub4h6th60oqvcuk0.png"/>
          <p:cNvPicPr>
            <a:picLocks noChangeAspect="1"/>
          </p:cNvPicPr>
          <p:nvPr/>
        </p:nvPicPr>
        <p:blipFill>
          <a:blip r:embed="rId3"/>
          <a:stretch>
            <a:fillRect/>
          </a:stretch>
        </p:blipFill>
        <p:spPr>
          <a:xfrm>
            <a:off x="214601" y="858852"/>
            <a:ext cx="2603500" cy="3441700"/>
          </a:xfrm>
          <a:prstGeom prst="rect">
            <a:avLst/>
          </a:prstGeom>
        </p:spPr>
      </p:pic>
      <p:sp>
        <p:nvSpPr>
          <p:cNvPr id="28" name="Shape 25"/>
          <p:cNvSpPr/>
          <p:nvPr/>
        </p:nvSpPr>
        <p:spPr>
          <a:xfrm>
            <a:off x="3133090" y="1163320"/>
            <a:ext cx="85725" cy="343535"/>
          </a:xfrm>
          <a:prstGeom prst="rect">
            <a:avLst/>
          </a:prstGeom>
          <a:solidFill>
            <a:srgbClr val="00B0F0"/>
          </a:solidFill>
          <a:ln/>
        </p:spPr>
      </p:sp>
      <p:sp>
        <p:nvSpPr>
          <p:cNvPr id="29" name="Text 26"/>
          <p:cNvSpPr/>
          <p:nvPr/>
        </p:nvSpPr>
        <p:spPr>
          <a:xfrm>
            <a:off x="3133090" y="1163320"/>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Text 27"/>
          <p:cNvSpPr/>
          <p:nvPr/>
        </p:nvSpPr>
        <p:spPr>
          <a:xfrm>
            <a:off x="3218498" y="1114534"/>
            <a:ext cx="435864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dirty="0">
                <a:solidFill>
                  <a:srgbClr val="00B0F0"/>
                </a:solidFill>
                <a:latin typeface="MiSans" pitchFamily="34" charset="0"/>
                <a:ea typeface="MiSans" pitchFamily="34" charset="-122"/>
                <a:cs typeface="MiSans" pitchFamily="34" charset="-120"/>
              </a:rPr>
              <a:t>算法设计</a:t>
            </a:r>
            <a:endParaRPr lang="en-US" sz="1600" dirty="0"/>
          </a:p>
        </p:txBody>
      </p:sp>
      <p:pic>
        <p:nvPicPr>
          <p:cNvPr id="32" name="图片 31">
            <a:extLst>
              <a:ext uri="{FF2B5EF4-FFF2-40B4-BE49-F238E27FC236}">
                <a16:creationId xmlns:a16="http://schemas.microsoft.com/office/drawing/2014/main" id="{558F6B4B-08E8-4F7E-A246-315E7AE3DD9C}"/>
              </a:ext>
            </a:extLst>
          </p:cNvPr>
          <p:cNvPicPr>
            <a:picLocks noChangeAspect="1"/>
          </p:cNvPicPr>
          <p:nvPr/>
        </p:nvPicPr>
        <p:blipFill>
          <a:blip r:embed="rId4"/>
          <a:stretch>
            <a:fillRect/>
          </a:stretch>
        </p:blipFill>
        <p:spPr>
          <a:xfrm>
            <a:off x="2530386" y="5267994"/>
            <a:ext cx="9379127" cy="1465214"/>
          </a:xfrm>
          <a:prstGeom prst="rect">
            <a:avLst/>
          </a:prstGeom>
        </p:spPr>
      </p:pic>
      <p:pic>
        <p:nvPicPr>
          <p:cNvPr id="33" name="Image 0" descr="https://test-kimi-img.moonshot.cn/pub/slides/slides_tmpl/image/25-06-10-18:55:31-d140u8sh6th60oqvcudg.png">
            <a:extLst>
              <a:ext uri="{FF2B5EF4-FFF2-40B4-BE49-F238E27FC236}">
                <a16:creationId xmlns:a16="http://schemas.microsoft.com/office/drawing/2014/main" id="{B03849C3-78BE-4C37-93DB-DD3B85EB37C3}"/>
              </a:ext>
            </a:extLst>
          </p:cNvPr>
          <p:cNvPicPr>
            <a:picLocks noChangeAspect="1"/>
          </p:cNvPicPr>
          <p:nvPr/>
        </p:nvPicPr>
        <p:blipFill>
          <a:blip r:embed="rId5"/>
          <a:stretch>
            <a:fillRect/>
          </a:stretch>
        </p:blipFill>
        <p:spPr>
          <a:xfrm>
            <a:off x="8389703" y="1312688"/>
            <a:ext cx="3813680" cy="395530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142240"/>
            <a:ext cx="7499985" cy="368300"/>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Java对象序列化技术</a:t>
            </a:r>
            <a:endParaRPr lang="en-US" sz="1600" dirty="0"/>
          </a:p>
        </p:txBody>
      </p:sp>
      <p:sp>
        <p:nvSpPr>
          <p:cNvPr id="12" name="Text 10"/>
          <p:cNvSpPr/>
          <p:nvPr/>
        </p:nvSpPr>
        <p:spPr>
          <a:xfrm>
            <a:off x="290195" y="739775"/>
            <a:ext cx="1195070" cy="920750"/>
          </a:xfrm>
          <a:prstGeom prst="rect">
            <a:avLst/>
          </a:prstGeom>
          <a:noFill/>
          <a:ln/>
        </p:spPr>
        <p:txBody>
          <a:bodyPr wrap="square" lIns="91440" tIns="45720" rIns="91440" bIns="45720" rtlCol="0" anchor="t">
            <a:spAutoFit/>
          </a:bodyPr>
          <a:lstStyle/>
          <a:p>
            <a:pPr marL="0" indent="0" algn="l">
              <a:lnSpc>
                <a:spcPct val="100000"/>
              </a:lnSpc>
              <a:buNone/>
            </a:pPr>
            <a:r>
              <a:rPr lang="en-US" sz="6000" b="1" dirty="0">
                <a:solidFill>
                  <a:srgbClr val="000000"/>
                </a:solidFill>
                <a:latin typeface="MiSans" pitchFamily="34" charset="0"/>
                <a:ea typeface="MiSans" pitchFamily="34" charset="-122"/>
                <a:cs typeface="MiSans" pitchFamily="34" charset="-120"/>
              </a:rPr>
              <a:t>01</a:t>
            </a:r>
            <a:endParaRPr lang="en-US" sz="1600" dirty="0"/>
          </a:p>
        </p:txBody>
      </p:sp>
      <p:sp>
        <p:nvSpPr>
          <p:cNvPr id="13" name="Shape 11"/>
          <p:cNvSpPr/>
          <p:nvPr/>
        </p:nvSpPr>
        <p:spPr>
          <a:xfrm>
            <a:off x="628650" y="1229995"/>
            <a:ext cx="7781290" cy="1405255"/>
          </a:xfrm>
          <a:custGeom>
            <a:avLst/>
            <a:gdLst/>
            <a:ahLst/>
            <a:cxnLst/>
            <a:rect l="l" t="t" r="r" b="b"/>
            <a:pathLst>
              <a:path w="7781290" h="1405255">
                <a:moveTo>
                  <a:pt x="0" y="418032"/>
                </a:moveTo>
                <a:lnTo>
                  <a:pt x="0" y="1405255"/>
                </a:lnTo>
                <a:lnTo>
                  <a:pt x="7781290" y="1405255"/>
                </a:lnTo>
                <a:lnTo>
                  <a:pt x="7781290" y="0"/>
                </a:lnTo>
                <a:lnTo>
                  <a:pt x="5154295" y="2606"/>
                </a:lnTo>
              </a:path>
            </a:pathLst>
          </a:custGeom>
          <a:solidFill>
            <a:srgbClr val="000000">
              <a:alpha val="0"/>
            </a:srgbClr>
          </a:solidFill>
          <a:ln w="38100">
            <a:solidFill>
              <a:srgbClr val="000000"/>
            </a:solidFill>
            <a:prstDash val="solid"/>
          </a:ln>
        </p:spPr>
      </p:sp>
      <p:sp>
        <p:nvSpPr>
          <p:cNvPr id="14" name="Text 12"/>
          <p:cNvSpPr/>
          <p:nvPr/>
        </p:nvSpPr>
        <p:spPr>
          <a:xfrm>
            <a:off x="628650" y="1229995"/>
            <a:ext cx="7781290" cy="14052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13"/>
          <p:cNvSpPr/>
          <p:nvPr/>
        </p:nvSpPr>
        <p:spPr>
          <a:xfrm>
            <a:off x="1034415" y="1477645"/>
            <a:ext cx="7154545" cy="1276350"/>
          </a:xfrm>
          <a:prstGeom prst="rect">
            <a:avLst/>
          </a:prstGeom>
          <a:noFill/>
          <a:ln/>
        </p:spPr>
        <p:txBody>
          <a:bodyPr wrap="square" lIns="91440" tIns="45720" rIns="91440" bIns="45720" rtlCol="0" anchor="t"/>
          <a:lstStyle/>
          <a:p>
            <a:pPr marL="0" indent="0" algn="just">
              <a:lnSpc>
                <a:spcPct val="130000"/>
              </a:lnSpc>
              <a:buNone/>
            </a:pPr>
            <a:r>
              <a:rPr lang="en-US" sz="1600" dirty="0">
                <a:solidFill>
                  <a:srgbClr val="000000"/>
                </a:solidFill>
                <a:latin typeface="MiSans" pitchFamily="34" charset="0"/>
                <a:ea typeface="MiSans" pitchFamily="34" charset="-122"/>
                <a:cs typeface="MiSans" pitchFamily="34" charset="-120"/>
              </a:rPr>
              <a:t>使用Java对象序列化技术，将任务列表保存到.ser文件，确保数据安全。</a:t>
            </a:r>
            <a:endParaRPr lang="en-US" sz="1600" dirty="0"/>
          </a:p>
        </p:txBody>
      </p:sp>
      <p:sp>
        <p:nvSpPr>
          <p:cNvPr id="16" name="Text 14"/>
          <p:cNvSpPr/>
          <p:nvPr/>
        </p:nvSpPr>
        <p:spPr>
          <a:xfrm>
            <a:off x="1244283" y="1017379"/>
            <a:ext cx="435864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dirty="0">
                <a:solidFill>
                  <a:srgbClr val="00B0F0"/>
                </a:solidFill>
                <a:latin typeface="MiSans" pitchFamily="34" charset="0"/>
                <a:ea typeface="MiSans" pitchFamily="34" charset="-122"/>
                <a:cs typeface="MiSans" pitchFamily="34" charset="-120"/>
              </a:rPr>
              <a:t>数据持久化存储</a:t>
            </a:r>
            <a:endParaRPr lang="en-US" sz="1600" dirty="0"/>
          </a:p>
        </p:txBody>
      </p:sp>
      <p:sp>
        <p:nvSpPr>
          <p:cNvPr id="17" name="Text 15"/>
          <p:cNvSpPr/>
          <p:nvPr/>
        </p:nvSpPr>
        <p:spPr>
          <a:xfrm>
            <a:off x="293786" y="2597295"/>
            <a:ext cx="1195070" cy="920750"/>
          </a:xfrm>
          <a:prstGeom prst="rect">
            <a:avLst/>
          </a:prstGeom>
          <a:noFill/>
          <a:ln/>
        </p:spPr>
        <p:txBody>
          <a:bodyPr wrap="square" lIns="91440" tIns="45720" rIns="91440" bIns="45720" rtlCol="0" anchor="t">
            <a:spAutoFit/>
          </a:bodyPr>
          <a:lstStyle/>
          <a:p>
            <a:pPr marL="0" indent="0" algn="l">
              <a:lnSpc>
                <a:spcPct val="100000"/>
              </a:lnSpc>
              <a:buNone/>
            </a:pPr>
            <a:r>
              <a:rPr lang="en-US" sz="6000" b="1" dirty="0">
                <a:solidFill>
                  <a:srgbClr val="000000"/>
                </a:solidFill>
                <a:latin typeface="MiSans" pitchFamily="34" charset="0"/>
                <a:ea typeface="MiSans" pitchFamily="34" charset="-122"/>
                <a:cs typeface="MiSans" pitchFamily="34" charset="-120"/>
              </a:rPr>
              <a:t>02</a:t>
            </a:r>
            <a:endParaRPr lang="en-US" sz="1600" dirty="0"/>
          </a:p>
        </p:txBody>
      </p:sp>
      <p:sp>
        <p:nvSpPr>
          <p:cNvPr id="18" name="Shape 16"/>
          <p:cNvSpPr/>
          <p:nvPr/>
        </p:nvSpPr>
        <p:spPr>
          <a:xfrm>
            <a:off x="624368" y="3151435"/>
            <a:ext cx="7781290" cy="1405255"/>
          </a:xfrm>
          <a:custGeom>
            <a:avLst/>
            <a:gdLst/>
            <a:ahLst/>
            <a:cxnLst/>
            <a:rect l="l" t="t" r="r" b="b"/>
            <a:pathLst>
              <a:path w="7781290" h="1405255">
                <a:moveTo>
                  <a:pt x="0" y="418032"/>
                </a:moveTo>
                <a:lnTo>
                  <a:pt x="0" y="1405255"/>
                </a:lnTo>
                <a:lnTo>
                  <a:pt x="7781290" y="1405255"/>
                </a:lnTo>
                <a:lnTo>
                  <a:pt x="7781290" y="0"/>
                </a:lnTo>
                <a:lnTo>
                  <a:pt x="5154295" y="2606"/>
                </a:lnTo>
              </a:path>
            </a:pathLst>
          </a:custGeom>
          <a:solidFill>
            <a:srgbClr val="000000">
              <a:alpha val="0"/>
            </a:srgbClr>
          </a:solidFill>
          <a:ln w="38100">
            <a:solidFill>
              <a:srgbClr val="000000"/>
            </a:solidFill>
            <a:prstDash val="solid"/>
          </a:ln>
        </p:spPr>
      </p:sp>
      <p:sp>
        <p:nvSpPr>
          <p:cNvPr id="19" name="Text 17"/>
          <p:cNvSpPr/>
          <p:nvPr/>
        </p:nvSpPr>
        <p:spPr>
          <a:xfrm>
            <a:off x="4039235" y="3194685"/>
            <a:ext cx="7781290" cy="14052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Text 18"/>
          <p:cNvSpPr/>
          <p:nvPr/>
        </p:nvSpPr>
        <p:spPr>
          <a:xfrm>
            <a:off x="1038006" y="3335165"/>
            <a:ext cx="7154545" cy="1276350"/>
          </a:xfrm>
          <a:prstGeom prst="rect">
            <a:avLst/>
          </a:prstGeom>
          <a:noFill/>
          <a:ln/>
        </p:spPr>
        <p:txBody>
          <a:bodyPr wrap="square" lIns="91440" tIns="45720" rIns="91440" bIns="45720" rtlCol="0" anchor="t"/>
          <a:lstStyle/>
          <a:p>
            <a:pPr marL="0" indent="0" algn="just">
              <a:lnSpc>
                <a:spcPct val="130000"/>
              </a:lnSpc>
              <a:buNone/>
            </a:pPr>
            <a:r>
              <a:rPr lang="en-US" sz="1600" dirty="0">
                <a:solidFill>
                  <a:srgbClr val="000000"/>
                </a:solidFill>
                <a:latin typeface="MiSans" pitchFamily="34" charset="0"/>
                <a:ea typeface="MiSans" pitchFamily="34" charset="-122"/>
                <a:cs typeface="MiSans" pitchFamily="34" charset="-120"/>
              </a:rPr>
              <a:t>从序列化文件中反序列化任务列表，实现数据的加载与读取。</a:t>
            </a:r>
            <a:endParaRPr lang="en-US" sz="1600" dirty="0"/>
          </a:p>
        </p:txBody>
      </p:sp>
      <p:sp>
        <p:nvSpPr>
          <p:cNvPr id="21" name="Text 19"/>
          <p:cNvSpPr/>
          <p:nvPr/>
        </p:nvSpPr>
        <p:spPr>
          <a:xfrm>
            <a:off x="1247874" y="2874899"/>
            <a:ext cx="4358640" cy="368300"/>
          </a:xfrm>
          <a:prstGeom prst="rect">
            <a:avLst/>
          </a:prstGeom>
          <a:noFill/>
          <a:ln/>
        </p:spPr>
        <p:txBody>
          <a:bodyPr wrap="square" lIns="91440" tIns="45720" rIns="91440" bIns="45720" rtlCol="0" anchor="t">
            <a:spAutoFit/>
          </a:bodyPr>
          <a:lstStyle/>
          <a:p>
            <a:pPr marL="0" indent="0" algn="l">
              <a:lnSpc>
                <a:spcPct val="100000"/>
              </a:lnSpc>
              <a:buNone/>
            </a:pPr>
            <a:r>
              <a:rPr lang="en-US" sz="2400" dirty="0">
                <a:solidFill>
                  <a:srgbClr val="00B0F0"/>
                </a:solidFill>
                <a:latin typeface="MiSans" pitchFamily="34" charset="0"/>
                <a:ea typeface="MiSans" pitchFamily="34" charset="-122"/>
                <a:cs typeface="MiSans" pitchFamily="34" charset="-120"/>
              </a:rPr>
              <a:t>数据加载与读取</a:t>
            </a:r>
            <a:endParaRPr lang="en-US" sz="1600" dirty="0"/>
          </a:p>
        </p:txBody>
      </p:sp>
      <p:pic>
        <p:nvPicPr>
          <p:cNvPr id="31" name="图片 30">
            <a:extLst>
              <a:ext uri="{FF2B5EF4-FFF2-40B4-BE49-F238E27FC236}">
                <a16:creationId xmlns:a16="http://schemas.microsoft.com/office/drawing/2014/main" id="{0A01CD14-4BFE-4286-A2F9-EB6A92E1898A}"/>
              </a:ext>
            </a:extLst>
          </p:cNvPr>
          <p:cNvPicPr>
            <a:picLocks noChangeAspect="1"/>
          </p:cNvPicPr>
          <p:nvPr/>
        </p:nvPicPr>
        <p:blipFill>
          <a:blip r:embed="rId3"/>
          <a:stretch>
            <a:fillRect/>
          </a:stretch>
        </p:blipFill>
        <p:spPr>
          <a:xfrm>
            <a:off x="8915447" y="1508700"/>
            <a:ext cx="2353003" cy="847843"/>
          </a:xfrm>
          <a:prstGeom prst="rect">
            <a:avLst/>
          </a:prstGeom>
        </p:spPr>
      </p:pic>
      <p:pic>
        <p:nvPicPr>
          <p:cNvPr id="33" name="图片 32">
            <a:extLst>
              <a:ext uri="{FF2B5EF4-FFF2-40B4-BE49-F238E27FC236}">
                <a16:creationId xmlns:a16="http://schemas.microsoft.com/office/drawing/2014/main" id="{5F5AC6EB-200F-4028-81C3-7E9778FB5B64}"/>
              </a:ext>
            </a:extLst>
          </p:cNvPr>
          <p:cNvPicPr>
            <a:picLocks noChangeAspect="1"/>
          </p:cNvPicPr>
          <p:nvPr/>
        </p:nvPicPr>
        <p:blipFill>
          <a:blip r:embed="rId4"/>
          <a:stretch>
            <a:fillRect/>
          </a:stretch>
        </p:blipFill>
        <p:spPr>
          <a:xfrm>
            <a:off x="9025573" y="3199004"/>
            <a:ext cx="1419423" cy="905001"/>
          </a:xfrm>
          <a:prstGeom prst="rect">
            <a:avLst/>
          </a:prstGeom>
        </p:spPr>
      </p:pic>
      <p:pic>
        <p:nvPicPr>
          <p:cNvPr id="35" name="图片 34">
            <a:extLst>
              <a:ext uri="{FF2B5EF4-FFF2-40B4-BE49-F238E27FC236}">
                <a16:creationId xmlns:a16="http://schemas.microsoft.com/office/drawing/2014/main" id="{D5881398-8D9D-42D4-81A1-44E60121004F}"/>
              </a:ext>
            </a:extLst>
          </p:cNvPr>
          <p:cNvPicPr>
            <a:picLocks noChangeAspect="1"/>
          </p:cNvPicPr>
          <p:nvPr/>
        </p:nvPicPr>
        <p:blipFill>
          <a:blip r:embed="rId5"/>
          <a:stretch>
            <a:fillRect/>
          </a:stretch>
        </p:blipFill>
        <p:spPr>
          <a:xfrm>
            <a:off x="8594725" y="4806633"/>
            <a:ext cx="2838649" cy="1858879"/>
          </a:xfrm>
          <a:prstGeom prst="rect">
            <a:avLst/>
          </a:prstGeom>
        </p:spPr>
      </p:pic>
      <p:sp>
        <p:nvSpPr>
          <p:cNvPr id="36" name="箭头: 右弧形 35">
            <a:extLst>
              <a:ext uri="{FF2B5EF4-FFF2-40B4-BE49-F238E27FC236}">
                <a16:creationId xmlns:a16="http://schemas.microsoft.com/office/drawing/2014/main" id="{5C5AB1EA-BC0C-4693-A3D8-DA67A0A74329}"/>
              </a:ext>
            </a:extLst>
          </p:cNvPr>
          <p:cNvSpPr/>
          <p:nvPr/>
        </p:nvSpPr>
        <p:spPr>
          <a:xfrm>
            <a:off x="9928915" y="4111094"/>
            <a:ext cx="483903" cy="63811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箭头: 右弧形 37">
            <a:extLst>
              <a:ext uri="{FF2B5EF4-FFF2-40B4-BE49-F238E27FC236}">
                <a16:creationId xmlns:a16="http://schemas.microsoft.com/office/drawing/2014/main" id="{683FA4F6-912A-4862-BEA6-2292BFDB0FAC}"/>
              </a:ext>
            </a:extLst>
          </p:cNvPr>
          <p:cNvSpPr/>
          <p:nvPr/>
        </p:nvSpPr>
        <p:spPr>
          <a:xfrm rot="10800000">
            <a:off x="9251381" y="4057738"/>
            <a:ext cx="483903" cy="63811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箭头: 左弧形 41">
            <a:extLst>
              <a:ext uri="{FF2B5EF4-FFF2-40B4-BE49-F238E27FC236}">
                <a16:creationId xmlns:a16="http://schemas.microsoft.com/office/drawing/2014/main" id="{C1B6D5A1-9F86-4DD7-B7F6-C77E366D9167}"/>
              </a:ext>
            </a:extLst>
          </p:cNvPr>
          <p:cNvSpPr/>
          <p:nvPr/>
        </p:nvSpPr>
        <p:spPr>
          <a:xfrm rot="10565000">
            <a:off x="10320834" y="2361375"/>
            <a:ext cx="578204" cy="95515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5" name="图片 44">
            <a:extLst>
              <a:ext uri="{FF2B5EF4-FFF2-40B4-BE49-F238E27FC236}">
                <a16:creationId xmlns:a16="http://schemas.microsoft.com/office/drawing/2014/main" id="{E0D1AB99-32A5-4F5E-A50D-1215B666FC3B}"/>
              </a:ext>
            </a:extLst>
          </p:cNvPr>
          <p:cNvPicPr>
            <a:picLocks noChangeAspect="1"/>
          </p:cNvPicPr>
          <p:nvPr/>
        </p:nvPicPr>
        <p:blipFill>
          <a:blip r:embed="rId6"/>
          <a:stretch>
            <a:fillRect/>
          </a:stretch>
        </p:blipFill>
        <p:spPr>
          <a:xfrm>
            <a:off x="31215" y="4576569"/>
            <a:ext cx="5495784" cy="2236593"/>
          </a:xfrm>
          <a:prstGeom prst="rect">
            <a:avLst/>
          </a:prstGeom>
        </p:spPr>
      </p:pic>
      <p:pic>
        <p:nvPicPr>
          <p:cNvPr id="47" name="图片 46">
            <a:extLst>
              <a:ext uri="{FF2B5EF4-FFF2-40B4-BE49-F238E27FC236}">
                <a16:creationId xmlns:a16="http://schemas.microsoft.com/office/drawing/2014/main" id="{66AF1DAD-2DD6-4DA0-97E0-8A990F5F4234}"/>
              </a:ext>
            </a:extLst>
          </p:cNvPr>
          <p:cNvPicPr>
            <a:picLocks noChangeAspect="1"/>
          </p:cNvPicPr>
          <p:nvPr/>
        </p:nvPicPr>
        <p:blipFill>
          <a:blip r:embed="rId7"/>
          <a:stretch>
            <a:fillRect/>
          </a:stretch>
        </p:blipFill>
        <p:spPr>
          <a:xfrm>
            <a:off x="0" y="4688326"/>
            <a:ext cx="7945117" cy="23633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D2DA890-B246-4EC3-8BD4-FA587E4CD8DB}"/>
              </a:ext>
            </a:extLst>
          </p:cNvPr>
          <p:cNvGrpSpPr/>
          <p:nvPr/>
        </p:nvGrpSpPr>
        <p:grpSpPr>
          <a:xfrm>
            <a:off x="4229719" y="431799"/>
            <a:ext cx="2370138" cy="1700213"/>
            <a:chOff x="4577817" y="2175487"/>
            <a:chExt cx="2370138" cy="1700213"/>
          </a:xfrm>
        </p:grpSpPr>
        <p:sp>
          <p:nvSpPr>
            <p:cNvPr id="3" name="Freeform 22">
              <a:extLst>
                <a:ext uri="{FF2B5EF4-FFF2-40B4-BE49-F238E27FC236}">
                  <a16:creationId xmlns:a16="http://schemas.microsoft.com/office/drawing/2014/main" id="{2AC84FCE-C272-4F63-B926-25A5ECBAEC9C}"/>
                </a:ext>
              </a:extLst>
            </p:cNvPr>
            <p:cNvSpPr/>
            <p:nvPr/>
          </p:nvSpPr>
          <p:spPr bwMode="auto">
            <a:xfrm>
              <a:off x="4577817" y="2175487"/>
              <a:ext cx="2370138" cy="1700213"/>
            </a:xfrm>
            <a:custGeom>
              <a:avLst/>
              <a:gdLst>
                <a:gd name="T0" fmla="*/ 630 w 630"/>
                <a:gd name="T1" fmla="*/ 254 h 452"/>
                <a:gd name="T2" fmla="*/ 566 w 630"/>
                <a:gd name="T3" fmla="*/ 325 h 452"/>
                <a:gd name="T4" fmla="*/ 427 w 630"/>
                <a:gd name="T5" fmla="*/ 416 h 452"/>
                <a:gd name="T6" fmla="*/ 242 w 630"/>
                <a:gd name="T7" fmla="*/ 444 h 452"/>
                <a:gd name="T8" fmla="*/ 78 w 630"/>
                <a:gd name="T9" fmla="*/ 364 h 452"/>
                <a:gd name="T10" fmla="*/ 72 w 630"/>
                <a:gd name="T11" fmla="*/ 357 h 452"/>
                <a:gd name="T12" fmla="*/ 14 w 630"/>
                <a:gd name="T13" fmla="*/ 253 h 452"/>
                <a:gd name="T14" fmla="*/ 3 w 630"/>
                <a:gd name="T15" fmla="*/ 143 h 452"/>
                <a:gd name="T16" fmla="*/ 29 w 630"/>
                <a:gd name="T17" fmla="*/ 55 h 452"/>
                <a:gd name="T18" fmla="*/ 77 w 630"/>
                <a:gd name="T19" fmla="*/ 8 h 452"/>
                <a:gd name="T20" fmla="*/ 132 w 630"/>
                <a:gd name="T21" fmla="*/ 4 h 452"/>
                <a:gd name="T22" fmla="*/ 184 w 630"/>
                <a:gd name="T23" fmla="*/ 26 h 452"/>
                <a:gd name="T24" fmla="*/ 232 w 630"/>
                <a:gd name="T25" fmla="*/ 58 h 452"/>
                <a:gd name="T26" fmla="*/ 275 w 630"/>
                <a:gd name="T27" fmla="*/ 99 h 452"/>
                <a:gd name="T28" fmla="*/ 279 w 630"/>
                <a:gd name="T29" fmla="*/ 102 h 452"/>
                <a:gd name="T30" fmla="*/ 348 w 630"/>
                <a:gd name="T31" fmla="*/ 177 h 452"/>
                <a:gd name="T32" fmla="*/ 446 w 630"/>
                <a:gd name="T33" fmla="*/ 240 h 452"/>
                <a:gd name="T34" fmla="*/ 556 w 630"/>
                <a:gd name="T35" fmla="*/ 262 h 452"/>
                <a:gd name="T36" fmla="*/ 630 w 630"/>
                <a:gd name="T37"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0" h="452">
                  <a:moveTo>
                    <a:pt x="630" y="254"/>
                  </a:moveTo>
                  <a:cubicBezTo>
                    <a:pt x="621" y="266"/>
                    <a:pt x="600" y="293"/>
                    <a:pt x="566" y="325"/>
                  </a:cubicBezTo>
                  <a:cubicBezTo>
                    <a:pt x="532" y="356"/>
                    <a:pt x="485" y="392"/>
                    <a:pt x="427" y="416"/>
                  </a:cubicBezTo>
                  <a:cubicBezTo>
                    <a:pt x="371" y="440"/>
                    <a:pt x="304" y="452"/>
                    <a:pt x="242" y="444"/>
                  </a:cubicBezTo>
                  <a:cubicBezTo>
                    <a:pt x="179" y="436"/>
                    <a:pt x="120" y="407"/>
                    <a:pt x="78" y="364"/>
                  </a:cubicBezTo>
                  <a:cubicBezTo>
                    <a:pt x="76" y="362"/>
                    <a:pt x="74" y="359"/>
                    <a:pt x="72" y="357"/>
                  </a:cubicBezTo>
                  <a:cubicBezTo>
                    <a:pt x="45" y="328"/>
                    <a:pt x="26" y="291"/>
                    <a:pt x="14" y="253"/>
                  </a:cubicBezTo>
                  <a:cubicBezTo>
                    <a:pt x="3" y="216"/>
                    <a:pt x="0" y="177"/>
                    <a:pt x="3" y="143"/>
                  </a:cubicBezTo>
                  <a:cubicBezTo>
                    <a:pt x="6" y="108"/>
                    <a:pt x="16" y="78"/>
                    <a:pt x="29" y="55"/>
                  </a:cubicBezTo>
                  <a:cubicBezTo>
                    <a:pt x="42" y="32"/>
                    <a:pt x="58" y="16"/>
                    <a:pt x="77" y="8"/>
                  </a:cubicBezTo>
                  <a:cubicBezTo>
                    <a:pt x="95" y="0"/>
                    <a:pt x="114" y="0"/>
                    <a:pt x="132" y="4"/>
                  </a:cubicBezTo>
                  <a:cubicBezTo>
                    <a:pt x="150" y="8"/>
                    <a:pt x="167" y="16"/>
                    <a:pt x="184" y="26"/>
                  </a:cubicBezTo>
                  <a:cubicBezTo>
                    <a:pt x="201" y="35"/>
                    <a:pt x="217" y="46"/>
                    <a:pt x="232" y="58"/>
                  </a:cubicBezTo>
                  <a:cubicBezTo>
                    <a:pt x="247" y="70"/>
                    <a:pt x="262" y="84"/>
                    <a:pt x="275" y="99"/>
                  </a:cubicBezTo>
                  <a:cubicBezTo>
                    <a:pt x="277" y="100"/>
                    <a:pt x="278" y="101"/>
                    <a:pt x="279" y="102"/>
                  </a:cubicBezTo>
                  <a:cubicBezTo>
                    <a:pt x="299" y="125"/>
                    <a:pt x="321" y="152"/>
                    <a:pt x="348" y="177"/>
                  </a:cubicBezTo>
                  <a:cubicBezTo>
                    <a:pt x="375" y="203"/>
                    <a:pt x="409" y="225"/>
                    <a:pt x="446" y="240"/>
                  </a:cubicBezTo>
                  <a:cubicBezTo>
                    <a:pt x="482" y="255"/>
                    <a:pt x="522" y="262"/>
                    <a:pt x="556" y="262"/>
                  </a:cubicBezTo>
                  <a:cubicBezTo>
                    <a:pt x="590" y="262"/>
                    <a:pt x="619" y="256"/>
                    <a:pt x="630" y="254"/>
                  </a:cubicBezTo>
                  <a:close/>
                </a:path>
              </a:pathLst>
            </a:custGeom>
            <a:solidFill>
              <a:srgbClr val="B6CC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4" name="Freeform 24">
              <a:extLst>
                <a:ext uri="{FF2B5EF4-FFF2-40B4-BE49-F238E27FC236}">
                  <a16:creationId xmlns:a16="http://schemas.microsoft.com/office/drawing/2014/main" id="{78118DC6-D7D5-4AEC-90BB-7D1BF90FA62C}"/>
                </a:ext>
              </a:extLst>
            </p:cNvPr>
            <p:cNvSpPr>
              <a:spLocks noEditPoints="1"/>
            </p:cNvSpPr>
            <p:nvPr/>
          </p:nvSpPr>
          <p:spPr bwMode="auto">
            <a:xfrm>
              <a:off x="4600042" y="2199300"/>
              <a:ext cx="2279650" cy="1638300"/>
            </a:xfrm>
            <a:custGeom>
              <a:avLst/>
              <a:gdLst>
                <a:gd name="T0" fmla="*/ 172 w 606"/>
                <a:gd name="T1" fmla="*/ 417 h 436"/>
                <a:gd name="T2" fmla="*/ 178 w 606"/>
                <a:gd name="T3" fmla="*/ 419 h 436"/>
                <a:gd name="T4" fmla="*/ 126 w 606"/>
                <a:gd name="T5" fmla="*/ 395 h 436"/>
                <a:gd name="T6" fmla="*/ 104 w 606"/>
                <a:gd name="T7" fmla="*/ 379 h 436"/>
                <a:gd name="T8" fmla="*/ 98 w 606"/>
                <a:gd name="T9" fmla="*/ 376 h 436"/>
                <a:gd name="T10" fmla="*/ 237 w 606"/>
                <a:gd name="T11" fmla="*/ 433 h 436"/>
                <a:gd name="T12" fmla="*/ 85 w 606"/>
                <a:gd name="T13" fmla="*/ 365 h 436"/>
                <a:gd name="T14" fmla="*/ 67 w 606"/>
                <a:gd name="T15" fmla="*/ 345 h 436"/>
                <a:gd name="T16" fmla="*/ 261 w 606"/>
                <a:gd name="T17" fmla="*/ 436 h 436"/>
                <a:gd name="T18" fmla="*/ 288 w 606"/>
                <a:gd name="T19" fmla="*/ 435 h 436"/>
                <a:gd name="T20" fmla="*/ 51 w 606"/>
                <a:gd name="T21" fmla="*/ 327 h 436"/>
                <a:gd name="T22" fmla="*/ 312 w 606"/>
                <a:gd name="T23" fmla="*/ 435 h 436"/>
                <a:gd name="T24" fmla="*/ 337 w 606"/>
                <a:gd name="T25" fmla="*/ 429 h 436"/>
                <a:gd name="T26" fmla="*/ 345 w 606"/>
                <a:gd name="T27" fmla="*/ 429 h 436"/>
                <a:gd name="T28" fmla="*/ 28 w 606"/>
                <a:gd name="T29" fmla="*/ 282 h 436"/>
                <a:gd name="T30" fmla="*/ 16 w 606"/>
                <a:gd name="T31" fmla="*/ 259 h 436"/>
                <a:gd name="T32" fmla="*/ 378 w 606"/>
                <a:gd name="T33" fmla="*/ 421 h 436"/>
                <a:gd name="T34" fmla="*/ 394 w 606"/>
                <a:gd name="T35" fmla="*/ 414 h 436"/>
                <a:gd name="T36" fmla="*/ 9 w 606"/>
                <a:gd name="T37" fmla="*/ 236 h 436"/>
                <a:gd name="T38" fmla="*/ 6 w 606"/>
                <a:gd name="T39" fmla="*/ 210 h 436"/>
                <a:gd name="T40" fmla="*/ 2 w 606"/>
                <a:gd name="T41" fmla="*/ 202 h 436"/>
                <a:gd name="T42" fmla="*/ 442 w 606"/>
                <a:gd name="T43" fmla="*/ 396 h 436"/>
                <a:gd name="T44" fmla="*/ 1 w 606"/>
                <a:gd name="T45" fmla="*/ 175 h 436"/>
                <a:gd name="T46" fmla="*/ 1 w 606"/>
                <a:gd name="T47" fmla="*/ 169 h 436"/>
                <a:gd name="T48" fmla="*/ 493 w 606"/>
                <a:gd name="T49" fmla="*/ 367 h 436"/>
                <a:gd name="T50" fmla="*/ 499 w 606"/>
                <a:gd name="T51" fmla="*/ 361 h 436"/>
                <a:gd name="T52" fmla="*/ 2 w 606"/>
                <a:gd name="T53" fmla="*/ 135 h 436"/>
                <a:gd name="T54" fmla="*/ 7 w 606"/>
                <a:gd name="T55" fmla="*/ 109 h 436"/>
                <a:gd name="T56" fmla="*/ 7 w 606"/>
                <a:gd name="T57" fmla="*/ 101 h 436"/>
                <a:gd name="T58" fmla="*/ 540 w 606"/>
                <a:gd name="T59" fmla="*/ 332 h 436"/>
                <a:gd name="T60" fmla="*/ 556 w 606"/>
                <a:gd name="T61" fmla="*/ 315 h 436"/>
                <a:gd name="T62" fmla="*/ 21 w 606"/>
                <a:gd name="T63" fmla="*/ 66 h 436"/>
                <a:gd name="T64" fmla="*/ 427 w 606"/>
                <a:gd name="T65" fmla="*/ 235 h 436"/>
                <a:gd name="T66" fmla="*/ 413 w 606"/>
                <a:gd name="T67" fmla="*/ 226 h 436"/>
                <a:gd name="T68" fmla="*/ 404 w 606"/>
                <a:gd name="T69" fmla="*/ 224 h 436"/>
                <a:gd name="T70" fmla="*/ 458 w 606"/>
                <a:gd name="T71" fmla="*/ 247 h 436"/>
                <a:gd name="T72" fmla="*/ 389 w 606"/>
                <a:gd name="T73" fmla="*/ 215 h 436"/>
                <a:gd name="T74" fmla="*/ 577 w 606"/>
                <a:gd name="T75" fmla="*/ 297 h 436"/>
                <a:gd name="T76" fmla="*/ 368 w 606"/>
                <a:gd name="T77" fmla="*/ 199 h 436"/>
                <a:gd name="T78" fmla="*/ 362 w 606"/>
                <a:gd name="T79" fmla="*/ 196 h 436"/>
                <a:gd name="T80" fmla="*/ 516 w 606"/>
                <a:gd name="T81" fmla="*/ 260 h 436"/>
                <a:gd name="T82" fmla="*/ 525 w 606"/>
                <a:gd name="T83" fmla="*/ 259 h 436"/>
                <a:gd name="T84" fmla="*/ 34 w 606"/>
                <a:gd name="T85" fmla="*/ 40 h 436"/>
                <a:gd name="T86" fmla="*/ 595 w 606"/>
                <a:gd name="T87" fmla="*/ 277 h 436"/>
                <a:gd name="T88" fmla="*/ 324 w 606"/>
                <a:gd name="T89" fmla="*/ 162 h 436"/>
                <a:gd name="T90" fmla="*/ 558 w 606"/>
                <a:gd name="T91" fmla="*/ 262 h 436"/>
                <a:gd name="T92" fmla="*/ 47 w 606"/>
                <a:gd name="T93" fmla="*/ 23 h 436"/>
                <a:gd name="T94" fmla="*/ 600 w 606"/>
                <a:gd name="T95" fmla="*/ 272 h 436"/>
                <a:gd name="T96" fmla="*/ 295 w 606"/>
                <a:gd name="T97" fmla="*/ 129 h 436"/>
                <a:gd name="T98" fmla="*/ 290 w 606"/>
                <a:gd name="T99" fmla="*/ 125 h 436"/>
                <a:gd name="T100" fmla="*/ 65 w 606"/>
                <a:gd name="T101" fmla="*/ 10 h 436"/>
                <a:gd name="T102" fmla="*/ 268 w 606"/>
                <a:gd name="T103" fmla="*/ 100 h 436"/>
                <a:gd name="T104" fmla="*/ 72 w 606"/>
                <a:gd name="T105" fmla="*/ 6 h 436"/>
                <a:gd name="T106" fmla="*/ 257 w 606"/>
                <a:gd name="T107" fmla="*/ 87 h 436"/>
                <a:gd name="T108" fmla="*/ 97 w 606"/>
                <a:gd name="T109" fmla="*/ 0 h 436"/>
                <a:gd name="T110" fmla="*/ 218 w 606"/>
                <a:gd name="T111" fmla="*/ 54 h 436"/>
                <a:gd name="T112" fmla="*/ 114 w 606"/>
                <a:gd name="T113" fmla="*/ 2 h 436"/>
                <a:gd name="T114" fmla="*/ 183 w 606"/>
                <a:gd name="T115" fmla="*/ 30 h 436"/>
                <a:gd name="T116" fmla="*/ 124 w 606"/>
                <a:gd name="T117" fmla="*/ 4 h 436"/>
                <a:gd name="T118" fmla="*/ 138 w 606"/>
                <a:gd name="T119" fmla="*/ 8 h 436"/>
                <a:gd name="T120" fmla="*/ 155 w 606"/>
                <a:gd name="T121" fmla="*/ 1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436">
                  <a:moveTo>
                    <a:pt x="155" y="411"/>
                  </a:moveTo>
                  <a:cubicBezTo>
                    <a:pt x="155" y="411"/>
                    <a:pt x="155" y="411"/>
                    <a:pt x="155" y="411"/>
                  </a:cubicBezTo>
                  <a:cubicBezTo>
                    <a:pt x="152" y="410"/>
                    <a:pt x="150" y="409"/>
                    <a:pt x="147" y="407"/>
                  </a:cubicBezTo>
                  <a:cubicBezTo>
                    <a:pt x="147" y="407"/>
                    <a:pt x="147" y="407"/>
                    <a:pt x="147" y="406"/>
                  </a:cubicBezTo>
                  <a:cubicBezTo>
                    <a:pt x="147" y="406"/>
                    <a:pt x="148" y="405"/>
                    <a:pt x="148" y="406"/>
                  </a:cubicBezTo>
                  <a:cubicBezTo>
                    <a:pt x="151" y="407"/>
                    <a:pt x="153" y="408"/>
                    <a:pt x="156" y="409"/>
                  </a:cubicBezTo>
                  <a:cubicBezTo>
                    <a:pt x="156" y="409"/>
                    <a:pt x="157" y="410"/>
                    <a:pt x="156" y="411"/>
                  </a:cubicBezTo>
                  <a:cubicBezTo>
                    <a:pt x="156" y="411"/>
                    <a:pt x="156" y="411"/>
                    <a:pt x="155" y="411"/>
                  </a:cubicBezTo>
                  <a:close/>
                  <a:moveTo>
                    <a:pt x="163" y="414"/>
                  </a:moveTo>
                  <a:cubicBezTo>
                    <a:pt x="162" y="414"/>
                    <a:pt x="162" y="414"/>
                    <a:pt x="162" y="413"/>
                  </a:cubicBezTo>
                  <a:cubicBezTo>
                    <a:pt x="162" y="412"/>
                    <a:pt x="163" y="412"/>
                    <a:pt x="164" y="412"/>
                  </a:cubicBezTo>
                  <a:cubicBezTo>
                    <a:pt x="166" y="414"/>
                    <a:pt x="169" y="415"/>
                    <a:pt x="171" y="416"/>
                  </a:cubicBezTo>
                  <a:cubicBezTo>
                    <a:pt x="172" y="416"/>
                    <a:pt x="172" y="416"/>
                    <a:pt x="172" y="417"/>
                  </a:cubicBezTo>
                  <a:cubicBezTo>
                    <a:pt x="172" y="417"/>
                    <a:pt x="171" y="418"/>
                    <a:pt x="171" y="418"/>
                  </a:cubicBezTo>
                  <a:cubicBezTo>
                    <a:pt x="168" y="417"/>
                    <a:pt x="165" y="415"/>
                    <a:pt x="163" y="414"/>
                  </a:cubicBezTo>
                  <a:cubicBezTo>
                    <a:pt x="163" y="414"/>
                    <a:pt x="163" y="414"/>
                    <a:pt x="163" y="414"/>
                  </a:cubicBezTo>
                  <a:close/>
                  <a:moveTo>
                    <a:pt x="140" y="404"/>
                  </a:moveTo>
                  <a:cubicBezTo>
                    <a:pt x="140" y="404"/>
                    <a:pt x="140" y="404"/>
                    <a:pt x="140" y="404"/>
                  </a:cubicBezTo>
                  <a:cubicBezTo>
                    <a:pt x="137" y="402"/>
                    <a:pt x="135" y="401"/>
                    <a:pt x="132" y="400"/>
                  </a:cubicBezTo>
                  <a:cubicBezTo>
                    <a:pt x="132" y="399"/>
                    <a:pt x="132" y="399"/>
                    <a:pt x="132" y="398"/>
                  </a:cubicBezTo>
                  <a:cubicBezTo>
                    <a:pt x="132" y="398"/>
                    <a:pt x="133" y="397"/>
                    <a:pt x="133" y="398"/>
                  </a:cubicBezTo>
                  <a:cubicBezTo>
                    <a:pt x="136" y="399"/>
                    <a:pt x="138" y="400"/>
                    <a:pt x="141" y="402"/>
                  </a:cubicBezTo>
                  <a:cubicBezTo>
                    <a:pt x="141" y="402"/>
                    <a:pt x="141" y="403"/>
                    <a:pt x="141" y="403"/>
                  </a:cubicBezTo>
                  <a:cubicBezTo>
                    <a:pt x="141" y="404"/>
                    <a:pt x="140" y="404"/>
                    <a:pt x="140" y="404"/>
                  </a:cubicBezTo>
                  <a:close/>
                  <a:moveTo>
                    <a:pt x="178" y="420"/>
                  </a:moveTo>
                  <a:cubicBezTo>
                    <a:pt x="178" y="420"/>
                    <a:pt x="178" y="420"/>
                    <a:pt x="178" y="419"/>
                  </a:cubicBezTo>
                  <a:cubicBezTo>
                    <a:pt x="178" y="419"/>
                    <a:pt x="179" y="418"/>
                    <a:pt x="179" y="418"/>
                  </a:cubicBezTo>
                  <a:cubicBezTo>
                    <a:pt x="182" y="419"/>
                    <a:pt x="185" y="420"/>
                    <a:pt x="187" y="421"/>
                  </a:cubicBezTo>
                  <a:cubicBezTo>
                    <a:pt x="188" y="421"/>
                    <a:pt x="188" y="422"/>
                    <a:pt x="188" y="422"/>
                  </a:cubicBezTo>
                  <a:cubicBezTo>
                    <a:pt x="188" y="423"/>
                    <a:pt x="187" y="423"/>
                    <a:pt x="187" y="423"/>
                  </a:cubicBezTo>
                  <a:cubicBezTo>
                    <a:pt x="184" y="422"/>
                    <a:pt x="181" y="421"/>
                    <a:pt x="179" y="420"/>
                  </a:cubicBezTo>
                  <a:cubicBezTo>
                    <a:pt x="179" y="420"/>
                    <a:pt x="179" y="420"/>
                    <a:pt x="178" y="420"/>
                  </a:cubicBezTo>
                  <a:close/>
                  <a:moveTo>
                    <a:pt x="125" y="395"/>
                  </a:moveTo>
                  <a:cubicBezTo>
                    <a:pt x="125" y="395"/>
                    <a:pt x="125" y="395"/>
                    <a:pt x="125" y="395"/>
                  </a:cubicBezTo>
                  <a:cubicBezTo>
                    <a:pt x="123" y="394"/>
                    <a:pt x="120" y="392"/>
                    <a:pt x="118" y="391"/>
                  </a:cubicBezTo>
                  <a:cubicBezTo>
                    <a:pt x="117" y="390"/>
                    <a:pt x="117" y="390"/>
                    <a:pt x="118" y="389"/>
                  </a:cubicBezTo>
                  <a:cubicBezTo>
                    <a:pt x="118" y="389"/>
                    <a:pt x="119" y="389"/>
                    <a:pt x="119" y="389"/>
                  </a:cubicBezTo>
                  <a:cubicBezTo>
                    <a:pt x="121" y="390"/>
                    <a:pt x="124" y="392"/>
                    <a:pt x="126" y="393"/>
                  </a:cubicBezTo>
                  <a:cubicBezTo>
                    <a:pt x="127" y="394"/>
                    <a:pt x="127" y="394"/>
                    <a:pt x="126" y="395"/>
                  </a:cubicBezTo>
                  <a:cubicBezTo>
                    <a:pt x="126" y="395"/>
                    <a:pt x="126" y="396"/>
                    <a:pt x="125" y="395"/>
                  </a:cubicBezTo>
                  <a:close/>
                  <a:moveTo>
                    <a:pt x="195" y="425"/>
                  </a:moveTo>
                  <a:cubicBezTo>
                    <a:pt x="194" y="425"/>
                    <a:pt x="194" y="425"/>
                    <a:pt x="194" y="424"/>
                  </a:cubicBezTo>
                  <a:cubicBezTo>
                    <a:pt x="194" y="424"/>
                    <a:pt x="195" y="423"/>
                    <a:pt x="195" y="423"/>
                  </a:cubicBezTo>
                  <a:cubicBezTo>
                    <a:pt x="198" y="424"/>
                    <a:pt x="201" y="425"/>
                    <a:pt x="203" y="426"/>
                  </a:cubicBezTo>
                  <a:cubicBezTo>
                    <a:pt x="204" y="426"/>
                    <a:pt x="204" y="426"/>
                    <a:pt x="204" y="427"/>
                  </a:cubicBezTo>
                  <a:cubicBezTo>
                    <a:pt x="204" y="427"/>
                    <a:pt x="203" y="428"/>
                    <a:pt x="203" y="428"/>
                  </a:cubicBezTo>
                  <a:cubicBezTo>
                    <a:pt x="200" y="427"/>
                    <a:pt x="197" y="426"/>
                    <a:pt x="195" y="425"/>
                  </a:cubicBezTo>
                  <a:cubicBezTo>
                    <a:pt x="195" y="425"/>
                    <a:pt x="195" y="425"/>
                    <a:pt x="195" y="425"/>
                  </a:cubicBezTo>
                  <a:close/>
                  <a:moveTo>
                    <a:pt x="111" y="386"/>
                  </a:moveTo>
                  <a:cubicBezTo>
                    <a:pt x="111" y="386"/>
                    <a:pt x="111" y="386"/>
                    <a:pt x="111" y="386"/>
                  </a:cubicBezTo>
                  <a:cubicBezTo>
                    <a:pt x="109" y="384"/>
                    <a:pt x="106" y="383"/>
                    <a:pt x="104" y="381"/>
                  </a:cubicBezTo>
                  <a:cubicBezTo>
                    <a:pt x="104" y="381"/>
                    <a:pt x="103" y="380"/>
                    <a:pt x="104" y="379"/>
                  </a:cubicBezTo>
                  <a:cubicBezTo>
                    <a:pt x="104" y="379"/>
                    <a:pt x="105" y="379"/>
                    <a:pt x="105" y="379"/>
                  </a:cubicBezTo>
                  <a:cubicBezTo>
                    <a:pt x="108" y="381"/>
                    <a:pt x="110" y="383"/>
                    <a:pt x="112" y="384"/>
                  </a:cubicBezTo>
                  <a:cubicBezTo>
                    <a:pt x="113" y="385"/>
                    <a:pt x="113" y="385"/>
                    <a:pt x="112" y="386"/>
                  </a:cubicBezTo>
                  <a:cubicBezTo>
                    <a:pt x="112" y="386"/>
                    <a:pt x="111" y="386"/>
                    <a:pt x="111" y="386"/>
                  </a:cubicBezTo>
                  <a:close/>
                  <a:moveTo>
                    <a:pt x="211" y="430"/>
                  </a:moveTo>
                  <a:cubicBezTo>
                    <a:pt x="211" y="429"/>
                    <a:pt x="210" y="429"/>
                    <a:pt x="210" y="428"/>
                  </a:cubicBezTo>
                  <a:cubicBezTo>
                    <a:pt x="210" y="428"/>
                    <a:pt x="211" y="427"/>
                    <a:pt x="212" y="428"/>
                  </a:cubicBezTo>
                  <a:cubicBezTo>
                    <a:pt x="214" y="428"/>
                    <a:pt x="217" y="429"/>
                    <a:pt x="220" y="429"/>
                  </a:cubicBezTo>
                  <a:cubicBezTo>
                    <a:pt x="220" y="429"/>
                    <a:pt x="221" y="430"/>
                    <a:pt x="221" y="430"/>
                  </a:cubicBezTo>
                  <a:cubicBezTo>
                    <a:pt x="221" y="431"/>
                    <a:pt x="220" y="431"/>
                    <a:pt x="219" y="431"/>
                  </a:cubicBezTo>
                  <a:cubicBezTo>
                    <a:pt x="217" y="431"/>
                    <a:pt x="214" y="430"/>
                    <a:pt x="211" y="430"/>
                  </a:cubicBezTo>
                  <a:cubicBezTo>
                    <a:pt x="211" y="430"/>
                    <a:pt x="211" y="430"/>
                    <a:pt x="211" y="430"/>
                  </a:cubicBezTo>
                  <a:close/>
                  <a:moveTo>
                    <a:pt x="98" y="376"/>
                  </a:moveTo>
                  <a:cubicBezTo>
                    <a:pt x="97" y="376"/>
                    <a:pt x="97" y="376"/>
                    <a:pt x="97" y="376"/>
                  </a:cubicBezTo>
                  <a:cubicBezTo>
                    <a:pt x="95" y="374"/>
                    <a:pt x="93" y="372"/>
                    <a:pt x="91" y="370"/>
                  </a:cubicBezTo>
                  <a:cubicBezTo>
                    <a:pt x="90" y="370"/>
                    <a:pt x="90" y="369"/>
                    <a:pt x="91" y="369"/>
                  </a:cubicBezTo>
                  <a:cubicBezTo>
                    <a:pt x="91" y="368"/>
                    <a:pt x="92" y="368"/>
                    <a:pt x="92" y="369"/>
                  </a:cubicBezTo>
                  <a:cubicBezTo>
                    <a:pt x="94" y="371"/>
                    <a:pt x="96" y="372"/>
                    <a:pt x="99" y="374"/>
                  </a:cubicBezTo>
                  <a:cubicBezTo>
                    <a:pt x="99" y="374"/>
                    <a:pt x="99" y="375"/>
                    <a:pt x="99" y="376"/>
                  </a:cubicBezTo>
                  <a:cubicBezTo>
                    <a:pt x="99" y="376"/>
                    <a:pt x="98" y="376"/>
                    <a:pt x="98" y="376"/>
                  </a:cubicBezTo>
                  <a:close/>
                  <a:moveTo>
                    <a:pt x="228" y="433"/>
                  </a:moveTo>
                  <a:cubicBezTo>
                    <a:pt x="227" y="432"/>
                    <a:pt x="227" y="432"/>
                    <a:pt x="227" y="431"/>
                  </a:cubicBezTo>
                  <a:cubicBezTo>
                    <a:pt x="227" y="431"/>
                    <a:pt x="228" y="431"/>
                    <a:pt x="228" y="431"/>
                  </a:cubicBezTo>
                  <a:cubicBezTo>
                    <a:pt x="231" y="431"/>
                    <a:pt x="234" y="431"/>
                    <a:pt x="236" y="432"/>
                  </a:cubicBezTo>
                  <a:cubicBezTo>
                    <a:pt x="236" y="432"/>
                    <a:pt x="236" y="432"/>
                    <a:pt x="236" y="432"/>
                  </a:cubicBezTo>
                  <a:cubicBezTo>
                    <a:pt x="237" y="432"/>
                    <a:pt x="237" y="432"/>
                    <a:pt x="237" y="433"/>
                  </a:cubicBezTo>
                  <a:cubicBezTo>
                    <a:pt x="237" y="434"/>
                    <a:pt x="237" y="434"/>
                    <a:pt x="236" y="434"/>
                  </a:cubicBezTo>
                  <a:cubicBezTo>
                    <a:pt x="236" y="433"/>
                    <a:pt x="236" y="433"/>
                    <a:pt x="236" y="433"/>
                  </a:cubicBezTo>
                  <a:cubicBezTo>
                    <a:pt x="236" y="434"/>
                    <a:pt x="236" y="434"/>
                    <a:pt x="236" y="434"/>
                  </a:cubicBezTo>
                  <a:cubicBezTo>
                    <a:pt x="233" y="434"/>
                    <a:pt x="231" y="433"/>
                    <a:pt x="228" y="433"/>
                  </a:cubicBezTo>
                  <a:cubicBezTo>
                    <a:pt x="228" y="433"/>
                    <a:pt x="228" y="433"/>
                    <a:pt x="228" y="433"/>
                  </a:cubicBezTo>
                  <a:close/>
                  <a:moveTo>
                    <a:pt x="85" y="365"/>
                  </a:moveTo>
                  <a:cubicBezTo>
                    <a:pt x="85" y="365"/>
                    <a:pt x="85" y="365"/>
                    <a:pt x="85" y="365"/>
                  </a:cubicBezTo>
                  <a:cubicBezTo>
                    <a:pt x="82" y="363"/>
                    <a:pt x="80" y="361"/>
                    <a:pt x="78" y="359"/>
                  </a:cubicBezTo>
                  <a:cubicBezTo>
                    <a:pt x="78" y="358"/>
                    <a:pt x="78" y="358"/>
                    <a:pt x="78" y="357"/>
                  </a:cubicBezTo>
                  <a:cubicBezTo>
                    <a:pt x="79" y="357"/>
                    <a:pt x="79" y="357"/>
                    <a:pt x="80" y="357"/>
                  </a:cubicBezTo>
                  <a:cubicBezTo>
                    <a:pt x="82" y="359"/>
                    <a:pt x="84" y="361"/>
                    <a:pt x="86" y="363"/>
                  </a:cubicBezTo>
                  <a:cubicBezTo>
                    <a:pt x="86" y="364"/>
                    <a:pt x="86" y="364"/>
                    <a:pt x="86" y="365"/>
                  </a:cubicBezTo>
                  <a:cubicBezTo>
                    <a:pt x="86" y="365"/>
                    <a:pt x="85" y="365"/>
                    <a:pt x="85" y="365"/>
                  </a:cubicBezTo>
                  <a:close/>
                  <a:moveTo>
                    <a:pt x="244" y="435"/>
                  </a:moveTo>
                  <a:cubicBezTo>
                    <a:pt x="244" y="435"/>
                    <a:pt x="244" y="434"/>
                    <a:pt x="244" y="434"/>
                  </a:cubicBezTo>
                  <a:cubicBezTo>
                    <a:pt x="244" y="433"/>
                    <a:pt x="244" y="433"/>
                    <a:pt x="245" y="433"/>
                  </a:cubicBezTo>
                  <a:cubicBezTo>
                    <a:pt x="248" y="433"/>
                    <a:pt x="250" y="433"/>
                    <a:pt x="253" y="434"/>
                  </a:cubicBezTo>
                  <a:cubicBezTo>
                    <a:pt x="254" y="434"/>
                    <a:pt x="254" y="434"/>
                    <a:pt x="254" y="435"/>
                  </a:cubicBezTo>
                  <a:cubicBezTo>
                    <a:pt x="254" y="435"/>
                    <a:pt x="254" y="436"/>
                    <a:pt x="253" y="436"/>
                  </a:cubicBezTo>
                  <a:cubicBezTo>
                    <a:pt x="250" y="435"/>
                    <a:pt x="247" y="435"/>
                    <a:pt x="245" y="435"/>
                  </a:cubicBezTo>
                  <a:cubicBezTo>
                    <a:pt x="244" y="435"/>
                    <a:pt x="244" y="435"/>
                    <a:pt x="244" y="435"/>
                  </a:cubicBezTo>
                  <a:close/>
                  <a:moveTo>
                    <a:pt x="73" y="353"/>
                  </a:moveTo>
                  <a:cubicBezTo>
                    <a:pt x="73" y="353"/>
                    <a:pt x="73" y="353"/>
                    <a:pt x="72" y="353"/>
                  </a:cubicBezTo>
                  <a:cubicBezTo>
                    <a:pt x="71" y="351"/>
                    <a:pt x="70" y="350"/>
                    <a:pt x="69" y="349"/>
                  </a:cubicBezTo>
                  <a:cubicBezTo>
                    <a:pt x="68" y="348"/>
                    <a:pt x="67" y="347"/>
                    <a:pt x="67" y="347"/>
                  </a:cubicBezTo>
                  <a:cubicBezTo>
                    <a:pt x="66" y="346"/>
                    <a:pt x="66" y="345"/>
                    <a:pt x="67" y="345"/>
                  </a:cubicBezTo>
                  <a:cubicBezTo>
                    <a:pt x="67" y="345"/>
                    <a:pt x="68" y="345"/>
                    <a:pt x="68" y="345"/>
                  </a:cubicBezTo>
                  <a:cubicBezTo>
                    <a:pt x="69" y="346"/>
                    <a:pt x="70" y="347"/>
                    <a:pt x="70" y="347"/>
                  </a:cubicBezTo>
                  <a:cubicBezTo>
                    <a:pt x="71" y="349"/>
                    <a:pt x="73" y="350"/>
                    <a:pt x="74" y="351"/>
                  </a:cubicBezTo>
                  <a:cubicBezTo>
                    <a:pt x="74" y="352"/>
                    <a:pt x="74" y="352"/>
                    <a:pt x="74" y="353"/>
                  </a:cubicBezTo>
                  <a:cubicBezTo>
                    <a:pt x="74" y="353"/>
                    <a:pt x="73" y="353"/>
                    <a:pt x="73" y="353"/>
                  </a:cubicBezTo>
                  <a:close/>
                  <a:moveTo>
                    <a:pt x="261" y="436"/>
                  </a:moveTo>
                  <a:cubicBezTo>
                    <a:pt x="261" y="436"/>
                    <a:pt x="260" y="435"/>
                    <a:pt x="260" y="435"/>
                  </a:cubicBezTo>
                  <a:cubicBezTo>
                    <a:pt x="261" y="434"/>
                    <a:pt x="261" y="434"/>
                    <a:pt x="262" y="434"/>
                  </a:cubicBezTo>
                  <a:cubicBezTo>
                    <a:pt x="264" y="434"/>
                    <a:pt x="267" y="434"/>
                    <a:pt x="270" y="434"/>
                  </a:cubicBezTo>
                  <a:cubicBezTo>
                    <a:pt x="271" y="434"/>
                    <a:pt x="271" y="435"/>
                    <a:pt x="271" y="435"/>
                  </a:cubicBezTo>
                  <a:cubicBezTo>
                    <a:pt x="271" y="436"/>
                    <a:pt x="271" y="436"/>
                    <a:pt x="270" y="436"/>
                  </a:cubicBezTo>
                  <a:cubicBezTo>
                    <a:pt x="267" y="436"/>
                    <a:pt x="264" y="436"/>
                    <a:pt x="261" y="436"/>
                  </a:cubicBezTo>
                  <a:cubicBezTo>
                    <a:pt x="261" y="436"/>
                    <a:pt x="261" y="436"/>
                    <a:pt x="261" y="436"/>
                  </a:cubicBezTo>
                  <a:close/>
                  <a:moveTo>
                    <a:pt x="62" y="340"/>
                  </a:moveTo>
                  <a:cubicBezTo>
                    <a:pt x="61" y="340"/>
                    <a:pt x="61" y="340"/>
                    <a:pt x="61" y="340"/>
                  </a:cubicBezTo>
                  <a:cubicBezTo>
                    <a:pt x="59" y="338"/>
                    <a:pt x="58" y="336"/>
                    <a:pt x="56" y="334"/>
                  </a:cubicBezTo>
                  <a:cubicBezTo>
                    <a:pt x="56" y="333"/>
                    <a:pt x="56" y="332"/>
                    <a:pt x="56" y="332"/>
                  </a:cubicBezTo>
                  <a:cubicBezTo>
                    <a:pt x="57" y="332"/>
                    <a:pt x="57" y="332"/>
                    <a:pt x="58" y="332"/>
                  </a:cubicBezTo>
                  <a:cubicBezTo>
                    <a:pt x="59" y="334"/>
                    <a:pt x="61" y="337"/>
                    <a:pt x="63" y="339"/>
                  </a:cubicBezTo>
                  <a:cubicBezTo>
                    <a:pt x="63" y="339"/>
                    <a:pt x="63" y="340"/>
                    <a:pt x="63" y="340"/>
                  </a:cubicBezTo>
                  <a:cubicBezTo>
                    <a:pt x="62" y="341"/>
                    <a:pt x="62" y="341"/>
                    <a:pt x="62" y="340"/>
                  </a:cubicBezTo>
                  <a:close/>
                  <a:moveTo>
                    <a:pt x="278" y="436"/>
                  </a:moveTo>
                  <a:cubicBezTo>
                    <a:pt x="278" y="436"/>
                    <a:pt x="277" y="436"/>
                    <a:pt x="277" y="435"/>
                  </a:cubicBezTo>
                  <a:cubicBezTo>
                    <a:pt x="277" y="435"/>
                    <a:pt x="278" y="434"/>
                    <a:pt x="278" y="434"/>
                  </a:cubicBezTo>
                  <a:cubicBezTo>
                    <a:pt x="281" y="434"/>
                    <a:pt x="284" y="434"/>
                    <a:pt x="287" y="434"/>
                  </a:cubicBezTo>
                  <a:cubicBezTo>
                    <a:pt x="287" y="434"/>
                    <a:pt x="288" y="435"/>
                    <a:pt x="288" y="435"/>
                  </a:cubicBezTo>
                  <a:cubicBezTo>
                    <a:pt x="288" y="436"/>
                    <a:pt x="287" y="436"/>
                    <a:pt x="287" y="436"/>
                  </a:cubicBezTo>
                  <a:cubicBezTo>
                    <a:pt x="284" y="436"/>
                    <a:pt x="281" y="436"/>
                    <a:pt x="278" y="436"/>
                  </a:cubicBezTo>
                  <a:cubicBezTo>
                    <a:pt x="278" y="436"/>
                    <a:pt x="278" y="436"/>
                    <a:pt x="278" y="436"/>
                  </a:cubicBezTo>
                  <a:close/>
                  <a:moveTo>
                    <a:pt x="295" y="436"/>
                  </a:moveTo>
                  <a:cubicBezTo>
                    <a:pt x="295" y="436"/>
                    <a:pt x="294" y="435"/>
                    <a:pt x="294" y="435"/>
                  </a:cubicBezTo>
                  <a:cubicBezTo>
                    <a:pt x="294" y="434"/>
                    <a:pt x="295" y="434"/>
                    <a:pt x="295" y="434"/>
                  </a:cubicBezTo>
                  <a:cubicBezTo>
                    <a:pt x="298" y="434"/>
                    <a:pt x="301" y="433"/>
                    <a:pt x="304" y="433"/>
                  </a:cubicBezTo>
                  <a:cubicBezTo>
                    <a:pt x="304" y="433"/>
                    <a:pt x="305" y="434"/>
                    <a:pt x="305" y="434"/>
                  </a:cubicBezTo>
                  <a:cubicBezTo>
                    <a:pt x="305" y="435"/>
                    <a:pt x="304" y="435"/>
                    <a:pt x="304" y="435"/>
                  </a:cubicBezTo>
                  <a:cubicBezTo>
                    <a:pt x="301" y="436"/>
                    <a:pt x="298" y="436"/>
                    <a:pt x="295" y="436"/>
                  </a:cubicBezTo>
                  <a:cubicBezTo>
                    <a:pt x="295" y="436"/>
                    <a:pt x="295" y="436"/>
                    <a:pt x="295" y="436"/>
                  </a:cubicBezTo>
                  <a:close/>
                  <a:moveTo>
                    <a:pt x="51" y="327"/>
                  </a:moveTo>
                  <a:cubicBezTo>
                    <a:pt x="51" y="327"/>
                    <a:pt x="51" y="327"/>
                    <a:pt x="51" y="327"/>
                  </a:cubicBezTo>
                  <a:cubicBezTo>
                    <a:pt x="49" y="324"/>
                    <a:pt x="48" y="322"/>
                    <a:pt x="46" y="320"/>
                  </a:cubicBezTo>
                  <a:cubicBezTo>
                    <a:pt x="46" y="319"/>
                    <a:pt x="46" y="319"/>
                    <a:pt x="46" y="318"/>
                  </a:cubicBezTo>
                  <a:cubicBezTo>
                    <a:pt x="47" y="318"/>
                    <a:pt x="48" y="318"/>
                    <a:pt x="48" y="319"/>
                  </a:cubicBezTo>
                  <a:cubicBezTo>
                    <a:pt x="49" y="321"/>
                    <a:pt x="51" y="323"/>
                    <a:pt x="53" y="325"/>
                  </a:cubicBezTo>
                  <a:cubicBezTo>
                    <a:pt x="53" y="326"/>
                    <a:pt x="53" y="327"/>
                    <a:pt x="52" y="327"/>
                  </a:cubicBezTo>
                  <a:cubicBezTo>
                    <a:pt x="52" y="327"/>
                    <a:pt x="52" y="327"/>
                    <a:pt x="51" y="327"/>
                  </a:cubicBezTo>
                  <a:close/>
                  <a:moveTo>
                    <a:pt x="312" y="434"/>
                  </a:moveTo>
                  <a:cubicBezTo>
                    <a:pt x="311" y="434"/>
                    <a:pt x="311" y="434"/>
                    <a:pt x="311" y="434"/>
                  </a:cubicBezTo>
                  <a:cubicBezTo>
                    <a:pt x="311" y="433"/>
                    <a:pt x="311" y="433"/>
                    <a:pt x="312" y="432"/>
                  </a:cubicBezTo>
                  <a:cubicBezTo>
                    <a:pt x="315" y="432"/>
                    <a:pt x="318" y="432"/>
                    <a:pt x="320" y="431"/>
                  </a:cubicBezTo>
                  <a:cubicBezTo>
                    <a:pt x="321" y="431"/>
                    <a:pt x="321" y="432"/>
                    <a:pt x="322" y="432"/>
                  </a:cubicBezTo>
                  <a:cubicBezTo>
                    <a:pt x="322" y="433"/>
                    <a:pt x="321" y="433"/>
                    <a:pt x="321" y="434"/>
                  </a:cubicBezTo>
                  <a:cubicBezTo>
                    <a:pt x="318" y="434"/>
                    <a:pt x="315" y="434"/>
                    <a:pt x="312" y="435"/>
                  </a:cubicBezTo>
                  <a:cubicBezTo>
                    <a:pt x="312" y="435"/>
                    <a:pt x="312" y="435"/>
                    <a:pt x="312" y="434"/>
                  </a:cubicBezTo>
                  <a:close/>
                  <a:moveTo>
                    <a:pt x="42" y="313"/>
                  </a:moveTo>
                  <a:cubicBezTo>
                    <a:pt x="42" y="313"/>
                    <a:pt x="42" y="313"/>
                    <a:pt x="42" y="313"/>
                  </a:cubicBezTo>
                  <a:cubicBezTo>
                    <a:pt x="40" y="310"/>
                    <a:pt x="39" y="308"/>
                    <a:pt x="37" y="305"/>
                  </a:cubicBezTo>
                  <a:cubicBezTo>
                    <a:pt x="37" y="305"/>
                    <a:pt x="37" y="304"/>
                    <a:pt x="38" y="304"/>
                  </a:cubicBezTo>
                  <a:cubicBezTo>
                    <a:pt x="38" y="304"/>
                    <a:pt x="39" y="304"/>
                    <a:pt x="39" y="304"/>
                  </a:cubicBezTo>
                  <a:cubicBezTo>
                    <a:pt x="40" y="307"/>
                    <a:pt x="42" y="309"/>
                    <a:pt x="43" y="311"/>
                  </a:cubicBezTo>
                  <a:cubicBezTo>
                    <a:pt x="44" y="312"/>
                    <a:pt x="43" y="313"/>
                    <a:pt x="43" y="313"/>
                  </a:cubicBezTo>
                  <a:cubicBezTo>
                    <a:pt x="43" y="313"/>
                    <a:pt x="42" y="313"/>
                    <a:pt x="42" y="313"/>
                  </a:cubicBezTo>
                  <a:close/>
                  <a:moveTo>
                    <a:pt x="328" y="432"/>
                  </a:moveTo>
                  <a:cubicBezTo>
                    <a:pt x="328" y="432"/>
                    <a:pt x="328" y="432"/>
                    <a:pt x="328" y="431"/>
                  </a:cubicBezTo>
                  <a:cubicBezTo>
                    <a:pt x="328" y="431"/>
                    <a:pt x="328" y="430"/>
                    <a:pt x="329" y="430"/>
                  </a:cubicBezTo>
                  <a:cubicBezTo>
                    <a:pt x="331" y="430"/>
                    <a:pt x="334" y="429"/>
                    <a:pt x="337" y="429"/>
                  </a:cubicBezTo>
                  <a:cubicBezTo>
                    <a:pt x="338" y="429"/>
                    <a:pt x="338" y="429"/>
                    <a:pt x="338" y="430"/>
                  </a:cubicBezTo>
                  <a:cubicBezTo>
                    <a:pt x="338" y="430"/>
                    <a:pt x="338" y="431"/>
                    <a:pt x="337" y="431"/>
                  </a:cubicBezTo>
                  <a:cubicBezTo>
                    <a:pt x="335" y="431"/>
                    <a:pt x="332" y="432"/>
                    <a:pt x="329" y="432"/>
                  </a:cubicBezTo>
                  <a:cubicBezTo>
                    <a:pt x="329" y="432"/>
                    <a:pt x="329" y="432"/>
                    <a:pt x="328" y="432"/>
                  </a:cubicBezTo>
                  <a:close/>
                  <a:moveTo>
                    <a:pt x="34" y="298"/>
                  </a:moveTo>
                  <a:cubicBezTo>
                    <a:pt x="33" y="298"/>
                    <a:pt x="33" y="298"/>
                    <a:pt x="33" y="298"/>
                  </a:cubicBezTo>
                  <a:cubicBezTo>
                    <a:pt x="32" y="295"/>
                    <a:pt x="30" y="293"/>
                    <a:pt x="29" y="290"/>
                  </a:cubicBezTo>
                  <a:cubicBezTo>
                    <a:pt x="29" y="290"/>
                    <a:pt x="29" y="289"/>
                    <a:pt x="30" y="289"/>
                  </a:cubicBezTo>
                  <a:cubicBezTo>
                    <a:pt x="30" y="289"/>
                    <a:pt x="31" y="289"/>
                    <a:pt x="31" y="289"/>
                  </a:cubicBezTo>
                  <a:cubicBezTo>
                    <a:pt x="32" y="292"/>
                    <a:pt x="34" y="294"/>
                    <a:pt x="35" y="297"/>
                  </a:cubicBezTo>
                  <a:cubicBezTo>
                    <a:pt x="35" y="297"/>
                    <a:pt x="35" y="298"/>
                    <a:pt x="34" y="298"/>
                  </a:cubicBezTo>
                  <a:cubicBezTo>
                    <a:pt x="34" y="299"/>
                    <a:pt x="34" y="299"/>
                    <a:pt x="34" y="298"/>
                  </a:cubicBezTo>
                  <a:close/>
                  <a:moveTo>
                    <a:pt x="345" y="429"/>
                  </a:moveTo>
                  <a:cubicBezTo>
                    <a:pt x="345" y="429"/>
                    <a:pt x="345" y="429"/>
                    <a:pt x="344" y="429"/>
                  </a:cubicBezTo>
                  <a:cubicBezTo>
                    <a:pt x="344" y="428"/>
                    <a:pt x="345" y="427"/>
                    <a:pt x="345" y="427"/>
                  </a:cubicBezTo>
                  <a:cubicBezTo>
                    <a:pt x="348" y="427"/>
                    <a:pt x="351" y="426"/>
                    <a:pt x="354" y="425"/>
                  </a:cubicBezTo>
                  <a:cubicBezTo>
                    <a:pt x="354" y="425"/>
                    <a:pt x="355" y="426"/>
                    <a:pt x="355" y="426"/>
                  </a:cubicBezTo>
                  <a:cubicBezTo>
                    <a:pt x="355" y="427"/>
                    <a:pt x="355" y="427"/>
                    <a:pt x="354" y="428"/>
                  </a:cubicBezTo>
                  <a:cubicBezTo>
                    <a:pt x="351" y="428"/>
                    <a:pt x="348" y="429"/>
                    <a:pt x="346" y="429"/>
                  </a:cubicBezTo>
                  <a:cubicBezTo>
                    <a:pt x="345" y="429"/>
                    <a:pt x="345" y="429"/>
                    <a:pt x="345" y="429"/>
                  </a:cubicBezTo>
                  <a:close/>
                  <a:moveTo>
                    <a:pt x="26" y="283"/>
                  </a:moveTo>
                  <a:cubicBezTo>
                    <a:pt x="26" y="283"/>
                    <a:pt x="26" y="283"/>
                    <a:pt x="26" y="283"/>
                  </a:cubicBezTo>
                  <a:cubicBezTo>
                    <a:pt x="24" y="280"/>
                    <a:pt x="23" y="278"/>
                    <a:pt x="22" y="275"/>
                  </a:cubicBezTo>
                  <a:cubicBezTo>
                    <a:pt x="22" y="274"/>
                    <a:pt x="22" y="274"/>
                    <a:pt x="23" y="274"/>
                  </a:cubicBezTo>
                  <a:cubicBezTo>
                    <a:pt x="23" y="273"/>
                    <a:pt x="24" y="274"/>
                    <a:pt x="24" y="274"/>
                  </a:cubicBezTo>
                  <a:cubicBezTo>
                    <a:pt x="25" y="277"/>
                    <a:pt x="26" y="279"/>
                    <a:pt x="28" y="282"/>
                  </a:cubicBezTo>
                  <a:cubicBezTo>
                    <a:pt x="28" y="282"/>
                    <a:pt x="28" y="283"/>
                    <a:pt x="27" y="283"/>
                  </a:cubicBezTo>
                  <a:cubicBezTo>
                    <a:pt x="27" y="283"/>
                    <a:pt x="26" y="283"/>
                    <a:pt x="26" y="283"/>
                  </a:cubicBezTo>
                  <a:close/>
                  <a:moveTo>
                    <a:pt x="362" y="426"/>
                  </a:moveTo>
                  <a:cubicBezTo>
                    <a:pt x="361" y="425"/>
                    <a:pt x="361" y="425"/>
                    <a:pt x="361" y="425"/>
                  </a:cubicBezTo>
                  <a:cubicBezTo>
                    <a:pt x="361" y="424"/>
                    <a:pt x="361" y="424"/>
                    <a:pt x="362" y="424"/>
                  </a:cubicBezTo>
                  <a:cubicBezTo>
                    <a:pt x="364" y="423"/>
                    <a:pt x="367" y="422"/>
                    <a:pt x="370" y="421"/>
                  </a:cubicBezTo>
                  <a:cubicBezTo>
                    <a:pt x="370" y="421"/>
                    <a:pt x="371" y="422"/>
                    <a:pt x="371" y="422"/>
                  </a:cubicBezTo>
                  <a:cubicBezTo>
                    <a:pt x="371" y="423"/>
                    <a:pt x="371" y="423"/>
                    <a:pt x="370" y="423"/>
                  </a:cubicBezTo>
                  <a:cubicBezTo>
                    <a:pt x="368" y="424"/>
                    <a:pt x="365" y="425"/>
                    <a:pt x="362" y="426"/>
                  </a:cubicBezTo>
                  <a:cubicBezTo>
                    <a:pt x="362" y="426"/>
                    <a:pt x="362" y="426"/>
                    <a:pt x="362" y="426"/>
                  </a:cubicBezTo>
                  <a:close/>
                  <a:moveTo>
                    <a:pt x="20" y="268"/>
                  </a:moveTo>
                  <a:cubicBezTo>
                    <a:pt x="19" y="268"/>
                    <a:pt x="19" y="267"/>
                    <a:pt x="19" y="267"/>
                  </a:cubicBezTo>
                  <a:cubicBezTo>
                    <a:pt x="18" y="264"/>
                    <a:pt x="17" y="262"/>
                    <a:pt x="16" y="259"/>
                  </a:cubicBezTo>
                  <a:cubicBezTo>
                    <a:pt x="16" y="259"/>
                    <a:pt x="16" y="258"/>
                    <a:pt x="17" y="258"/>
                  </a:cubicBezTo>
                  <a:cubicBezTo>
                    <a:pt x="17" y="258"/>
                    <a:pt x="18" y="258"/>
                    <a:pt x="18" y="258"/>
                  </a:cubicBezTo>
                  <a:cubicBezTo>
                    <a:pt x="19" y="261"/>
                    <a:pt x="20" y="264"/>
                    <a:pt x="21" y="266"/>
                  </a:cubicBezTo>
                  <a:cubicBezTo>
                    <a:pt x="21" y="267"/>
                    <a:pt x="21" y="268"/>
                    <a:pt x="20" y="268"/>
                  </a:cubicBezTo>
                  <a:cubicBezTo>
                    <a:pt x="20" y="268"/>
                    <a:pt x="20" y="268"/>
                    <a:pt x="20" y="268"/>
                  </a:cubicBezTo>
                  <a:close/>
                  <a:moveTo>
                    <a:pt x="378" y="421"/>
                  </a:moveTo>
                  <a:cubicBezTo>
                    <a:pt x="378" y="421"/>
                    <a:pt x="377" y="421"/>
                    <a:pt x="377" y="420"/>
                  </a:cubicBezTo>
                  <a:cubicBezTo>
                    <a:pt x="377" y="420"/>
                    <a:pt x="377" y="419"/>
                    <a:pt x="378" y="419"/>
                  </a:cubicBezTo>
                  <a:cubicBezTo>
                    <a:pt x="381" y="418"/>
                    <a:pt x="383" y="417"/>
                    <a:pt x="386" y="417"/>
                  </a:cubicBezTo>
                  <a:cubicBezTo>
                    <a:pt x="387" y="416"/>
                    <a:pt x="387" y="417"/>
                    <a:pt x="387" y="417"/>
                  </a:cubicBezTo>
                  <a:cubicBezTo>
                    <a:pt x="387" y="418"/>
                    <a:pt x="387" y="418"/>
                    <a:pt x="387" y="419"/>
                  </a:cubicBezTo>
                  <a:cubicBezTo>
                    <a:pt x="384" y="419"/>
                    <a:pt x="381" y="420"/>
                    <a:pt x="379" y="421"/>
                  </a:cubicBezTo>
                  <a:cubicBezTo>
                    <a:pt x="378" y="421"/>
                    <a:pt x="378" y="421"/>
                    <a:pt x="378" y="421"/>
                  </a:cubicBezTo>
                  <a:close/>
                  <a:moveTo>
                    <a:pt x="14" y="252"/>
                  </a:moveTo>
                  <a:cubicBezTo>
                    <a:pt x="14" y="252"/>
                    <a:pt x="14" y="251"/>
                    <a:pt x="13" y="251"/>
                  </a:cubicBezTo>
                  <a:cubicBezTo>
                    <a:pt x="13" y="250"/>
                    <a:pt x="13" y="248"/>
                    <a:pt x="12" y="246"/>
                  </a:cubicBezTo>
                  <a:cubicBezTo>
                    <a:pt x="12" y="245"/>
                    <a:pt x="11" y="244"/>
                    <a:pt x="11" y="243"/>
                  </a:cubicBezTo>
                  <a:cubicBezTo>
                    <a:pt x="11" y="242"/>
                    <a:pt x="11" y="242"/>
                    <a:pt x="12" y="242"/>
                  </a:cubicBezTo>
                  <a:cubicBezTo>
                    <a:pt x="12" y="242"/>
                    <a:pt x="13" y="242"/>
                    <a:pt x="13" y="242"/>
                  </a:cubicBezTo>
                  <a:cubicBezTo>
                    <a:pt x="13" y="244"/>
                    <a:pt x="14" y="245"/>
                    <a:pt x="14" y="246"/>
                  </a:cubicBezTo>
                  <a:cubicBezTo>
                    <a:pt x="15" y="247"/>
                    <a:pt x="15" y="249"/>
                    <a:pt x="15" y="250"/>
                  </a:cubicBezTo>
                  <a:cubicBezTo>
                    <a:pt x="16" y="251"/>
                    <a:pt x="15" y="252"/>
                    <a:pt x="15" y="252"/>
                  </a:cubicBezTo>
                  <a:cubicBezTo>
                    <a:pt x="15" y="252"/>
                    <a:pt x="14" y="252"/>
                    <a:pt x="14" y="252"/>
                  </a:cubicBezTo>
                  <a:close/>
                  <a:moveTo>
                    <a:pt x="394" y="416"/>
                  </a:moveTo>
                  <a:cubicBezTo>
                    <a:pt x="394" y="416"/>
                    <a:pt x="393" y="416"/>
                    <a:pt x="393" y="415"/>
                  </a:cubicBezTo>
                  <a:cubicBezTo>
                    <a:pt x="393" y="415"/>
                    <a:pt x="393" y="414"/>
                    <a:pt x="394" y="414"/>
                  </a:cubicBezTo>
                  <a:cubicBezTo>
                    <a:pt x="397" y="413"/>
                    <a:pt x="399" y="412"/>
                    <a:pt x="402" y="411"/>
                  </a:cubicBezTo>
                  <a:cubicBezTo>
                    <a:pt x="402" y="411"/>
                    <a:pt x="403" y="411"/>
                    <a:pt x="403" y="412"/>
                  </a:cubicBezTo>
                  <a:cubicBezTo>
                    <a:pt x="403" y="412"/>
                    <a:pt x="403" y="413"/>
                    <a:pt x="403" y="413"/>
                  </a:cubicBezTo>
                  <a:cubicBezTo>
                    <a:pt x="400" y="414"/>
                    <a:pt x="397" y="415"/>
                    <a:pt x="395" y="416"/>
                  </a:cubicBezTo>
                  <a:cubicBezTo>
                    <a:pt x="394" y="416"/>
                    <a:pt x="394" y="416"/>
                    <a:pt x="394" y="416"/>
                  </a:cubicBezTo>
                  <a:close/>
                  <a:moveTo>
                    <a:pt x="9" y="236"/>
                  </a:moveTo>
                  <a:cubicBezTo>
                    <a:pt x="9" y="235"/>
                    <a:pt x="9" y="235"/>
                    <a:pt x="9" y="235"/>
                  </a:cubicBezTo>
                  <a:cubicBezTo>
                    <a:pt x="8" y="232"/>
                    <a:pt x="8" y="229"/>
                    <a:pt x="7" y="227"/>
                  </a:cubicBezTo>
                  <a:cubicBezTo>
                    <a:pt x="7" y="226"/>
                    <a:pt x="7" y="225"/>
                    <a:pt x="8" y="225"/>
                  </a:cubicBezTo>
                  <a:cubicBezTo>
                    <a:pt x="8" y="225"/>
                    <a:pt x="9" y="226"/>
                    <a:pt x="9" y="226"/>
                  </a:cubicBezTo>
                  <a:cubicBezTo>
                    <a:pt x="10" y="229"/>
                    <a:pt x="10" y="232"/>
                    <a:pt x="11" y="234"/>
                  </a:cubicBezTo>
                  <a:cubicBezTo>
                    <a:pt x="11" y="235"/>
                    <a:pt x="11" y="235"/>
                    <a:pt x="10" y="236"/>
                  </a:cubicBezTo>
                  <a:cubicBezTo>
                    <a:pt x="10" y="236"/>
                    <a:pt x="10" y="236"/>
                    <a:pt x="9" y="236"/>
                  </a:cubicBezTo>
                  <a:close/>
                  <a:moveTo>
                    <a:pt x="410" y="410"/>
                  </a:moveTo>
                  <a:cubicBezTo>
                    <a:pt x="409" y="410"/>
                    <a:pt x="409" y="410"/>
                    <a:pt x="409" y="409"/>
                  </a:cubicBezTo>
                  <a:cubicBezTo>
                    <a:pt x="409" y="409"/>
                    <a:pt x="409" y="408"/>
                    <a:pt x="410" y="408"/>
                  </a:cubicBezTo>
                  <a:cubicBezTo>
                    <a:pt x="412" y="407"/>
                    <a:pt x="415" y="406"/>
                    <a:pt x="418" y="405"/>
                  </a:cubicBezTo>
                  <a:cubicBezTo>
                    <a:pt x="418" y="405"/>
                    <a:pt x="419" y="405"/>
                    <a:pt x="419" y="405"/>
                  </a:cubicBezTo>
                  <a:cubicBezTo>
                    <a:pt x="419" y="406"/>
                    <a:pt x="419" y="407"/>
                    <a:pt x="418" y="407"/>
                  </a:cubicBezTo>
                  <a:cubicBezTo>
                    <a:pt x="416" y="408"/>
                    <a:pt x="413" y="409"/>
                    <a:pt x="411" y="410"/>
                  </a:cubicBezTo>
                  <a:cubicBezTo>
                    <a:pt x="410" y="410"/>
                    <a:pt x="410" y="410"/>
                    <a:pt x="410" y="410"/>
                  </a:cubicBezTo>
                  <a:close/>
                  <a:moveTo>
                    <a:pt x="6" y="219"/>
                  </a:moveTo>
                  <a:cubicBezTo>
                    <a:pt x="5" y="219"/>
                    <a:pt x="5" y="219"/>
                    <a:pt x="5" y="218"/>
                  </a:cubicBezTo>
                  <a:cubicBezTo>
                    <a:pt x="5" y="216"/>
                    <a:pt x="4" y="213"/>
                    <a:pt x="4" y="210"/>
                  </a:cubicBezTo>
                  <a:cubicBezTo>
                    <a:pt x="4" y="209"/>
                    <a:pt x="4" y="209"/>
                    <a:pt x="5" y="209"/>
                  </a:cubicBezTo>
                  <a:cubicBezTo>
                    <a:pt x="5" y="209"/>
                    <a:pt x="6" y="209"/>
                    <a:pt x="6" y="210"/>
                  </a:cubicBezTo>
                  <a:cubicBezTo>
                    <a:pt x="6" y="212"/>
                    <a:pt x="7" y="215"/>
                    <a:pt x="7" y="218"/>
                  </a:cubicBezTo>
                  <a:cubicBezTo>
                    <a:pt x="7" y="218"/>
                    <a:pt x="7" y="219"/>
                    <a:pt x="6" y="219"/>
                  </a:cubicBezTo>
                  <a:cubicBezTo>
                    <a:pt x="6" y="219"/>
                    <a:pt x="6" y="219"/>
                    <a:pt x="6" y="219"/>
                  </a:cubicBezTo>
                  <a:close/>
                  <a:moveTo>
                    <a:pt x="425" y="404"/>
                  </a:moveTo>
                  <a:cubicBezTo>
                    <a:pt x="425" y="403"/>
                    <a:pt x="425" y="403"/>
                    <a:pt x="425" y="403"/>
                  </a:cubicBezTo>
                  <a:cubicBezTo>
                    <a:pt x="425" y="402"/>
                    <a:pt x="425" y="402"/>
                    <a:pt x="425" y="402"/>
                  </a:cubicBezTo>
                  <a:cubicBezTo>
                    <a:pt x="428" y="401"/>
                    <a:pt x="430" y="399"/>
                    <a:pt x="433" y="398"/>
                  </a:cubicBezTo>
                  <a:cubicBezTo>
                    <a:pt x="434" y="398"/>
                    <a:pt x="434" y="398"/>
                    <a:pt x="434" y="399"/>
                  </a:cubicBezTo>
                  <a:cubicBezTo>
                    <a:pt x="435" y="399"/>
                    <a:pt x="434" y="400"/>
                    <a:pt x="434" y="400"/>
                  </a:cubicBezTo>
                  <a:cubicBezTo>
                    <a:pt x="431" y="401"/>
                    <a:pt x="429" y="402"/>
                    <a:pt x="426" y="404"/>
                  </a:cubicBezTo>
                  <a:cubicBezTo>
                    <a:pt x="426" y="404"/>
                    <a:pt x="426" y="404"/>
                    <a:pt x="425" y="404"/>
                  </a:cubicBezTo>
                  <a:close/>
                  <a:moveTo>
                    <a:pt x="3" y="202"/>
                  </a:moveTo>
                  <a:cubicBezTo>
                    <a:pt x="3" y="202"/>
                    <a:pt x="3" y="202"/>
                    <a:pt x="2" y="202"/>
                  </a:cubicBezTo>
                  <a:cubicBezTo>
                    <a:pt x="2" y="199"/>
                    <a:pt x="2" y="196"/>
                    <a:pt x="1" y="193"/>
                  </a:cubicBezTo>
                  <a:cubicBezTo>
                    <a:pt x="1" y="193"/>
                    <a:pt x="2" y="192"/>
                    <a:pt x="2" y="192"/>
                  </a:cubicBezTo>
                  <a:cubicBezTo>
                    <a:pt x="3" y="192"/>
                    <a:pt x="3" y="192"/>
                    <a:pt x="4" y="193"/>
                  </a:cubicBezTo>
                  <a:cubicBezTo>
                    <a:pt x="4" y="196"/>
                    <a:pt x="4" y="199"/>
                    <a:pt x="5" y="201"/>
                  </a:cubicBezTo>
                  <a:cubicBezTo>
                    <a:pt x="5" y="202"/>
                    <a:pt x="4" y="202"/>
                    <a:pt x="4" y="203"/>
                  </a:cubicBezTo>
                  <a:cubicBezTo>
                    <a:pt x="3" y="203"/>
                    <a:pt x="3" y="203"/>
                    <a:pt x="3" y="202"/>
                  </a:cubicBezTo>
                  <a:close/>
                  <a:moveTo>
                    <a:pt x="441" y="396"/>
                  </a:moveTo>
                  <a:cubicBezTo>
                    <a:pt x="440" y="396"/>
                    <a:pt x="440" y="396"/>
                    <a:pt x="440" y="396"/>
                  </a:cubicBezTo>
                  <a:cubicBezTo>
                    <a:pt x="440" y="395"/>
                    <a:pt x="440" y="395"/>
                    <a:pt x="441" y="395"/>
                  </a:cubicBezTo>
                  <a:cubicBezTo>
                    <a:pt x="443" y="393"/>
                    <a:pt x="446" y="392"/>
                    <a:pt x="448" y="391"/>
                  </a:cubicBezTo>
                  <a:cubicBezTo>
                    <a:pt x="449" y="391"/>
                    <a:pt x="449" y="391"/>
                    <a:pt x="450" y="391"/>
                  </a:cubicBezTo>
                  <a:cubicBezTo>
                    <a:pt x="450" y="392"/>
                    <a:pt x="450" y="392"/>
                    <a:pt x="449" y="393"/>
                  </a:cubicBezTo>
                  <a:cubicBezTo>
                    <a:pt x="447" y="394"/>
                    <a:pt x="444" y="395"/>
                    <a:pt x="442" y="396"/>
                  </a:cubicBezTo>
                  <a:cubicBezTo>
                    <a:pt x="441" y="397"/>
                    <a:pt x="441" y="397"/>
                    <a:pt x="441" y="396"/>
                  </a:cubicBezTo>
                  <a:close/>
                  <a:moveTo>
                    <a:pt x="456" y="389"/>
                  </a:moveTo>
                  <a:cubicBezTo>
                    <a:pt x="455" y="389"/>
                    <a:pt x="455" y="389"/>
                    <a:pt x="455" y="388"/>
                  </a:cubicBezTo>
                  <a:cubicBezTo>
                    <a:pt x="455" y="388"/>
                    <a:pt x="455" y="387"/>
                    <a:pt x="456" y="387"/>
                  </a:cubicBezTo>
                  <a:cubicBezTo>
                    <a:pt x="458" y="386"/>
                    <a:pt x="461" y="384"/>
                    <a:pt x="463" y="383"/>
                  </a:cubicBezTo>
                  <a:cubicBezTo>
                    <a:pt x="463" y="383"/>
                    <a:pt x="464" y="383"/>
                    <a:pt x="464" y="383"/>
                  </a:cubicBezTo>
                  <a:cubicBezTo>
                    <a:pt x="465" y="384"/>
                    <a:pt x="465" y="384"/>
                    <a:pt x="464" y="385"/>
                  </a:cubicBezTo>
                  <a:cubicBezTo>
                    <a:pt x="462" y="386"/>
                    <a:pt x="459" y="387"/>
                    <a:pt x="457" y="389"/>
                  </a:cubicBezTo>
                  <a:cubicBezTo>
                    <a:pt x="456" y="389"/>
                    <a:pt x="456" y="389"/>
                    <a:pt x="456" y="389"/>
                  </a:cubicBezTo>
                  <a:close/>
                  <a:moveTo>
                    <a:pt x="1" y="186"/>
                  </a:moveTo>
                  <a:cubicBezTo>
                    <a:pt x="1" y="185"/>
                    <a:pt x="1" y="185"/>
                    <a:pt x="1" y="185"/>
                  </a:cubicBezTo>
                  <a:cubicBezTo>
                    <a:pt x="0" y="182"/>
                    <a:pt x="0" y="179"/>
                    <a:pt x="0" y="176"/>
                  </a:cubicBezTo>
                  <a:cubicBezTo>
                    <a:pt x="0" y="176"/>
                    <a:pt x="1" y="175"/>
                    <a:pt x="1" y="175"/>
                  </a:cubicBezTo>
                  <a:cubicBezTo>
                    <a:pt x="2" y="175"/>
                    <a:pt x="2" y="176"/>
                    <a:pt x="2" y="176"/>
                  </a:cubicBezTo>
                  <a:cubicBezTo>
                    <a:pt x="2" y="179"/>
                    <a:pt x="3" y="182"/>
                    <a:pt x="3" y="185"/>
                  </a:cubicBezTo>
                  <a:cubicBezTo>
                    <a:pt x="3" y="185"/>
                    <a:pt x="2" y="186"/>
                    <a:pt x="2" y="186"/>
                  </a:cubicBezTo>
                  <a:cubicBezTo>
                    <a:pt x="2" y="186"/>
                    <a:pt x="1" y="186"/>
                    <a:pt x="1" y="186"/>
                  </a:cubicBezTo>
                  <a:close/>
                  <a:moveTo>
                    <a:pt x="470" y="381"/>
                  </a:moveTo>
                  <a:cubicBezTo>
                    <a:pt x="470" y="380"/>
                    <a:pt x="470" y="380"/>
                    <a:pt x="470" y="380"/>
                  </a:cubicBezTo>
                  <a:cubicBezTo>
                    <a:pt x="470" y="380"/>
                    <a:pt x="470" y="379"/>
                    <a:pt x="470" y="379"/>
                  </a:cubicBezTo>
                  <a:cubicBezTo>
                    <a:pt x="473" y="377"/>
                    <a:pt x="475" y="376"/>
                    <a:pt x="478" y="374"/>
                  </a:cubicBezTo>
                  <a:cubicBezTo>
                    <a:pt x="478" y="374"/>
                    <a:pt x="479" y="374"/>
                    <a:pt x="479" y="375"/>
                  </a:cubicBezTo>
                  <a:cubicBezTo>
                    <a:pt x="479" y="375"/>
                    <a:pt x="479" y="376"/>
                    <a:pt x="479" y="376"/>
                  </a:cubicBezTo>
                  <a:cubicBezTo>
                    <a:pt x="476" y="378"/>
                    <a:pt x="474" y="379"/>
                    <a:pt x="471" y="380"/>
                  </a:cubicBezTo>
                  <a:cubicBezTo>
                    <a:pt x="471" y="381"/>
                    <a:pt x="471" y="381"/>
                    <a:pt x="470" y="381"/>
                  </a:cubicBezTo>
                  <a:close/>
                  <a:moveTo>
                    <a:pt x="1" y="169"/>
                  </a:moveTo>
                  <a:cubicBezTo>
                    <a:pt x="0" y="169"/>
                    <a:pt x="0" y="168"/>
                    <a:pt x="0" y="168"/>
                  </a:cubicBezTo>
                  <a:cubicBezTo>
                    <a:pt x="0" y="165"/>
                    <a:pt x="0" y="162"/>
                    <a:pt x="0" y="159"/>
                  </a:cubicBezTo>
                  <a:cubicBezTo>
                    <a:pt x="0" y="159"/>
                    <a:pt x="0" y="158"/>
                    <a:pt x="1" y="158"/>
                  </a:cubicBezTo>
                  <a:cubicBezTo>
                    <a:pt x="2" y="158"/>
                    <a:pt x="2" y="159"/>
                    <a:pt x="2" y="159"/>
                  </a:cubicBezTo>
                  <a:cubicBezTo>
                    <a:pt x="2" y="162"/>
                    <a:pt x="2" y="165"/>
                    <a:pt x="2" y="168"/>
                  </a:cubicBezTo>
                  <a:cubicBezTo>
                    <a:pt x="2" y="168"/>
                    <a:pt x="2" y="169"/>
                    <a:pt x="1" y="169"/>
                  </a:cubicBezTo>
                  <a:cubicBezTo>
                    <a:pt x="1" y="169"/>
                    <a:pt x="1" y="169"/>
                    <a:pt x="1" y="169"/>
                  </a:cubicBezTo>
                  <a:close/>
                  <a:moveTo>
                    <a:pt x="485" y="372"/>
                  </a:moveTo>
                  <a:cubicBezTo>
                    <a:pt x="485" y="372"/>
                    <a:pt x="484" y="372"/>
                    <a:pt x="484" y="371"/>
                  </a:cubicBezTo>
                  <a:cubicBezTo>
                    <a:pt x="484" y="371"/>
                    <a:pt x="484" y="370"/>
                    <a:pt x="485" y="370"/>
                  </a:cubicBezTo>
                  <a:cubicBezTo>
                    <a:pt x="487" y="368"/>
                    <a:pt x="489" y="367"/>
                    <a:pt x="492" y="365"/>
                  </a:cubicBezTo>
                  <a:cubicBezTo>
                    <a:pt x="492" y="365"/>
                    <a:pt x="493" y="365"/>
                    <a:pt x="493" y="366"/>
                  </a:cubicBezTo>
                  <a:cubicBezTo>
                    <a:pt x="493" y="366"/>
                    <a:pt x="493" y="367"/>
                    <a:pt x="493" y="367"/>
                  </a:cubicBezTo>
                  <a:cubicBezTo>
                    <a:pt x="491" y="369"/>
                    <a:pt x="488" y="370"/>
                    <a:pt x="486" y="372"/>
                  </a:cubicBezTo>
                  <a:cubicBezTo>
                    <a:pt x="485" y="372"/>
                    <a:pt x="485" y="372"/>
                    <a:pt x="485" y="372"/>
                  </a:cubicBezTo>
                  <a:close/>
                  <a:moveTo>
                    <a:pt x="1" y="152"/>
                  </a:moveTo>
                  <a:cubicBezTo>
                    <a:pt x="0" y="152"/>
                    <a:pt x="0" y="151"/>
                    <a:pt x="0" y="151"/>
                  </a:cubicBezTo>
                  <a:cubicBezTo>
                    <a:pt x="0" y="148"/>
                    <a:pt x="0" y="145"/>
                    <a:pt x="1" y="142"/>
                  </a:cubicBezTo>
                  <a:cubicBezTo>
                    <a:pt x="1" y="142"/>
                    <a:pt x="1" y="141"/>
                    <a:pt x="2" y="141"/>
                  </a:cubicBezTo>
                  <a:cubicBezTo>
                    <a:pt x="2" y="142"/>
                    <a:pt x="3" y="142"/>
                    <a:pt x="3" y="143"/>
                  </a:cubicBezTo>
                  <a:cubicBezTo>
                    <a:pt x="2" y="145"/>
                    <a:pt x="2" y="148"/>
                    <a:pt x="2" y="151"/>
                  </a:cubicBezTo>
                  <a:cubicBezTo>
                    <a:pt x="2" y="152"/>
                    <a:pt x="2" y="152"/>
                    <a:pt x="1" y="152"/>
                  </a:cubicBezTo>
                  <a:cubicBezTo>
                    <a:pt x="1" y="152"/>
                    <a:pt x="1" y="152"/>
                    <a:pt x="1" y="152"/>
                  </a:cubicBezTo>
                  <a:close/>
                  <a:moveTo>
                    <a:pt x="499" y="362"/>
                  </a:moveTo>
                  <a:cubicBezTo>
                    <a:pt x="499" y="362"/>
                    <a:pt x="499" y="362"/>
                    <a:pt x="498" y="362"/>
                  </a:cubicBezTo>
                  <a:cubicBezTo>
                    <a:pt x="498" y="362"/>
                    <a:pt x="498" y="361"/>
                    <a:pt x="499" y="361"/>
                  </a:cubicBezTo>
                  <a:cubicBezTo>
                    <a:pt x="501" y="359"/>
                    <a:pt x="503" y="357"/>
                    <a:pt x="506" y="356"/>
                  </a:cubicBezTo>
                  <a:cubicBezTo>
                    <a:pt x="506" y="355"/>
                    <a:pt x="507" y="356"/>
                    <a:pt x="507" y="356"/>
                  </a:cubicBezTo>
                  <a:cubicBezTo>
                    <a:pt x="507" y="356"/>
                    <a:pt x="507" y="357"/>
                    <a:pt x="507" y="357"/>
                  </a:cubicBezTo>
                  <a:cubicBezTo>
                    <a:pt x="505" y="359"/>
                    <a:pt x="502" y="361"/>
                    <a:pt x="500" y="362"/>
                  </a:cubicBezTo>
                  <a:cubicBezTo>
                    <a:pt x="500" y="363"/>
                    <a:pt x="499" y="363"/>
                    <a:pt x="499" y="362"/>
                  </a:cubicBezTo>
                  <a:close/>
                  <a:moveTo>
                    <a:pt x="2" y="135"/>
                  </a:moveTo>
                  <a:cubicBezTo>
                    <a:pt x="2" y="135"/>
                    <a:pt x="1" y="134"/>
                    <a:pt x="1" y="134"/>
                  </a:cubicBezTo>
                  <a:cubicBezTo>
                    <a:pt x="2" y="131"/>
                    <a:pt x="2" y="128"/>
                    <a:pt x="2" y="126"/>
                  </a:cubicBezTo>
                  <a:cubicBezTo>
                    <a:pt x="2" y="125"/>
                    <a:pt x="3" y="125"/>
                    <a:pt x="3" y="125"/>
                  </a:cubicBezTo>
                  <a:cubicBezTo>
                    <a:pt x="4" y="125"/>
                    <a:pt x="4" y="125"/>
                    <a:pt x="4" y="126"/>
                  </a:cubicBezTo>
                  <a:cubicBezTo>
                    <a:pt x="4" y="129"/>
                    <a:pt x="4" y="131"/>
                    <a:pt x="3" y="134"/>
                  </a:cubicBezTo>
                  <a:cubicBezTo>
                    <a:pt x="3" y="135"/>
                    <a:pt x="3" y="135"/>
                    <a:pt x="2" y="135"/>
                  </a:cubicBezTo>
                  <a:cubicBezTo>
                    <a:pt x="2" y="135"/>
                    <a:pt x="2" y="135"/>
                    <a:pt x="2" y="135"/>
                  </a:cubicBezTo>
                  <a:close/>
                  <a:moveTo>
                    <a:pt x="513" y="353"/>
                  </a:moveTo>
                  <a:cubicBezTo>
                    <a:pt x="512" y="353"/>
                    <a:pt x="512" y="352"/>
                    <a:pt x="512" y="352"/>
                  </a:cubicBezTo>
                  <a:cubicBezTo>
                    <a:pt x="512" y="352"/>
                    <a:pt x="512" y="351"/>
                    <a:pt x="512" y="351"/>
                  </a:cubicBezTo>
                  <a:cubicBezTo>
                    <a:pt x="515" y="349"/>
                    <a:pt x="517" y="347"/>
                    <a:pt x="519" y="346"/>
                  </a:cubicBezTo>
                  <a:cubicBezTo>
                    <a:pt x="520" y="345"/>
                    <a:pt x="520" y="346"/>
                    <a:pt x="521" y="346"/>
                  </a:cubicBezTo>
                  <a:cubicBezTo>
                    <a:pt x="521" y="346"/>
                    <a:pt x="521" y="347"/>
                    <a:pt x="520" y="347"/>
                  </a:cubicBezTo>
                  <a:cubicBezTo>
                    <a:pt x="518" y="349"/>
                    <a:pt x="516" y="351"/>
                    <a:pt x="514" y="353"/>
                  </a:cubicBezTo>
                  <a:cubicBezTo>
                    <a:pt x="513" y="353"/>
                    <a:pt x="513" y="353"/>
                    <a:pt x="513" y="353"/>
                  </a:cubicBezTo>
                  <a:close/>
                  <a:moveTo>
                    <a:pt x="4" y="118"/>
                  </a:moveTo>
                  <a:cubicBezTo>
                    <a:pt x="4" y="118"/>
                    <a:pt x="4" y="118"/>
                    <a:pt x="4" y="117"/>
                  </a:cubicBezTo>
                  <a:cubicBezTo>
                    <a:pt x="4" y="114"/>
                    <a:pt x="5" y="112"/>
                    <a:pt x="5" y="109"/>
                  </a:cubicBezTo>
                  <a:cubicBezTo>
                    <a:pt x="5" y="108"/>
                    <a:pt x="6" y="108"/>
                    <a:pt x="6" y="108"/>
                  </a:cubicBezTo>
                  <a:cubicBezTo>
                    <a:pt x="7" y="108"/>
                    <a:pt x="7" y="109"/>
                    <a:pt x="7" y="109"/>
                  </a:cubicBezTo>
                  <a:cubicBezTo>
                    <a:pt x="7" y="112"/>
                    <a:pt x="6" y="115"/>
                    <a:pt x="6" y="118"/>
                  </a:cubicBezTo>
                  <a:cubicBezTo>
                    <a:pt x="6" y="118"/>
                    <a:pt x="5" y="119"/>
                    <a:pt x="4" y="118"/>
                  </a:cubicBezTo>
                  <a:cubicBezTo>
                    <a:pt x="4" y="118"/>
                    <a:pt x="4" y="118"/>
                    <a:pt x="4" y="118"/>
                  </a:cubicBezTo>
                  <a:close/>
                  <a:moveTo>
                    <a:pt x="526" y="342"/>
                  </a:moveTo>
                  <a:cubicBezTo>
                    <a:pt x="526" y="342"/>
                    <a:pt x="526" y="342"/>
                    <a:pt x="526" y="342"/>
                  </a:cubicBezTo>
                  <a:cubicBezTo>
                    <a:pt x="525" y="342"/>
                    <a:pt x="525" y="341"/>
                    <a:pt x="526" y="341"/>
                  </a:cubicBezTo>
                  <a:cubicBezTo>
                    <a:pt x="528" y="339"/>
                    <a:pt x="530" y="337"/>
                    <a:pt x="532" y="335"/>
                  </a:cubicBezTo>
                  <a:cubicBezTo>
                    <a:pt x="533" y="335"/>
                    <a:pt x="533" y="335"/>
                    <a:pt x="534" y="335"/>
                  </a:cubicBezTo>
                  <a:cubicBezTo>
                    <a:pt x="534" y="336"/>
                    <a:pt x="534" y="337"/>
                    <a:pt x="534" y="337"/>
                  </a:cubicBezTo>
                  <a:cubicBezTo>
                    <a:pt x="532" y="339"/>
                    <a:pt x="529" y="341"/>
                    <a:pt x="527" y="342"/>
                  </a:cubicBezTo>
                  <a:cubicBezTo>
                    <a:pt x="527" y="343"/>
                    <a:pt x="526" y="343"/>
                    <a:pt x="526" y="342"/>
                  </a:cubicBezTo>
                  <a:close/>
                  <a:moveTo>
                    <a:pt x="8" y="102"/>
                  </a:moveTo>
                  <a:cubicBezTo>
                    <a:pt x="7" y="102"/>
                    <a:pt x="7" y="101"/>
                    <a:pt x="7" y="101"/>
                  </a:cubicBezTo>
                  <a:cubicBezTo>
                    <a:pt x="8" y="98"/>
                    <a:pt x="8" y="95"/>
                    <a:pt x="9" y="92"/>
                  </a:cubicBezTo>
                  <a:cubicBezTo>
                    <a:pt x="9" y="92"/>
                    <a:pt x="10" y="92"/>
                    <a:pt x="10" y="92"/>
                  </a:cubicBezTo>
                  <a:cubicBezTo>
                    <a:pt x="11" y="92"/>
                    <a:pt x="11" y="92"/>
                    <a:pt x="11" y="93"/>
                  </a:cubicBezTo>
                  <a:cubicBezTo>
                    <a:pt x="10" y="96"/>
                    <a:pt x="10" y="98"/>
                    <a:pt x="9" y="101"/>
                  </a:cubicBezTo>
                  <a:cubicBezTo>
                    <a:pt x="9" y="102"/>
                    <a:pt x="8" y="102"/>
                    <a:pt x="8" y="102"/>
                  </a:cubicBezTo>
                  <a:cubicBezTo>
                    <a:pt x="8" y="102"/>
                    <a:pt x="8" y="102"/>
                    <a:pt x="8" y="102"/>
                  </a:cubicBezTo>
                  <a:close/>
                  <a:moveTo>
                    <a:pt x="539" y="332"/>
                  </a:moveTo>
                  <a:cubicBezTo>
                    <a:pt x="539" y="332"/>
                    <a:pt x="539" y="332"/>
                    <a:pt x="539" y="331"/>
                  </a:cubicBezTo>
                  <a:cubicBezTo>
                    <a:pt x="538" y="331"/>
                    <a:pt x="538" y="330"/>
                    <a:pt x="539" y="330"/>
                  </a:cubicBezTo>
                  <a:cubicBezTo>
                    <a:pt x="541" y="328"/>
                    <a:pt x="543" y="326"/>
                    <a:pt x="545" y="324"/>
                  </a:cubicBezTo>
                  <a:cubicBezTo>
                    <a:pt x="546" y="324"/>
                    <a:pt x="546" y="324"/>
                    <a:pt x="547" y="325"/>
                  </a:cubicBezTo>
                  <a:cubicBezTo>
                    <a:pt x="547" y="325"/>
                    <a:pt x="547" y="326"/>
                    <a:pt x="547" y="326"/>
                  </a:cubicBezTo>
                  <a:cubicBezTo>
                    <a:pt x="545" y="328"/>
                    <a:pt x="542" y="330"/>
                    <a:pt x="540" y="332"/>
                  </a:cubicBezTo>
                  <a:cubicBezTo>
                    <a:pt x="540" y="332"/>
                    <a:pt x="539" y="332"/>
                    <a:pt x="539" y="332"/>
                  </a:cubicBezTo>
                  <a:close/>
                  <a:moveTo>
                    <a:pt x="12" y="86"/>
                  </a:moveTo>
                  <a:cubicBezTo>
                    <a:pt x="12" y="85"/>
                    <a:pt x="11" y="85"/>
                    <a:pt x="12" y="84"/>
                  </a:cubicBezTo>
                  <a:cubicBezTo>
                    <a:pt x="12" y="82"/>
                    <a:pt x="13" y="79"/>
                    <a:pt x="14" y="76"/>
                  </a:cubicBezTo>
                  <a:cubicBezTo>
                    <a:pt x="15" y="76"/>
                    <a:pt x="15" y="75"/>
                    <a:pt x="16" y="76"/>
                  </a:cubicBezTo>
                  <a:cubicBezTo>
                    <a:pt x="16" y="76"/>
                    <a:pt x="16" y="76"/>
                    <a:pt x="16" y="77"/>
                  </a:cubicBezTo>
                  <a:cubicBezTo>
                    <a:pt x="15" y="80"/>
                    <a:pt x="14" y="82"/>
                    <a:pt x="14" y="85"/>
                  </a:cubicBezTo>
                  <a:cubicBezTo>
                    <a:pt x="13" y="86"/>
                    <a:pt x="13" y="86"/>
                    <a:pt x="12" y="86"/>
                  </a:cubicBezTo>
                  <a:cubicBezTo>
                    <a:pt x="12" y="86"/>
                    <a:pt x="12" y="86"/>
                    <a:pt x="12" y="86"/>
                  </a:cubicBezTo>
                  <a:close/>
                  <a:moveTo>
                    <a:pt x="552" y="321"/>
                  </a:moveTo>
                  <a:cubicBezTo>
                    <a:pt x="552" y="321"/>
                    <a:pt x="552" y="320"/>
                    <a:pt x="551" y="320"/>
                  </a:cubicBezTo>
                  <a:cubicBezTo>
                    <a:pt x="551" y="320"/>
                    <a:pt x="551" y="319"/>
                    <a:pt x="552" y="319"/>
                  </a:cubicBezTo>
                  <a:cubicBezTo>
                    <a:pt x="553" y="318"/>
                    <a:pt x="555" y="316"/>
                    <a:pt x="556" y="315"/>
                  </a:cubicBezTo>
                  <a:cubicBezTo>
                    <a:pt x="557" y="314"/>
                    <a:pt x="557" y="314"/>
                    <a:pt x="558" y="313"/>
                  </a:cubicBezTo>
                  <a:cubicBezTo>
                    <a:pt x="558" y="313"/>
                    <a:pt x="559" y="313"/>
                    <a:pt x="559" y="313"/>
                  </a:cubicBezTo>
                  <a:cubicBezTo>
                    <a:pt x="560" y="314"/>
                    <a:pt x="560" y="314"/>
                    <a:pt x="559" y="315"/>
                  </a:cubicBezTo>
                  <a:cubicBezTo>
                    <a:pt x="559" y="315"/>
                    <a:pt x="558" y="316"/>
                    <a:pt x="558" y="316"/>
                  </a:cubicBezTo>
                  <a:cubicBezTo>
                    <a:pt x="556" y="318"/>
                    <a:pt x="554" y="319"/>
                    <a:pt x="553" y="320"/>
                  </a:cubicBezTo>
                  <a:cubicBezTo>
                    <a:pt x="553" y="321"/>
                    <a:pt x="552" y="321"/>
                    <a:pt x="552" y="321"/>
                  </a:cubicBezTo>
                  <a:close/>
                  <a:moveTo>
                    <a:pt x="18" y="70"/>
                  </a:moveTo>
                  <a:cubicBezTo>
                    <a:pt x="17" y="70"/>
                    <a:pt x="17" y="69"/>
                    <a:pt x="17" y="68"/>
                  </a:cubicBezTo>
                  <a:cubicBezTo>
                    <a:pt x="18" y="67"/>
                    <a:pt x="18" y="66"/>
                    <a:pt x="19" y="65"/>
                  </a:cubicBezTo>
                  <a:cubicBezTo>
                    <a:pt x="20" y="64"/>
                    <a:pt x="20" y="62"/>
                    <a:pt x="21" y="61"/>
                  </a:cubicBezTo>
                  <a:cubicBezTo>
                    <a:pt x="21" y="60"/>
                    <a:pt x="22" y="60"/>
                    <a:pt x="22" y="60"/>
                  </a:cubicBezTo>
                  <a:cubicBezTo>
                    <a:pt x="23" y="60"/>
                    <a:pt x="23" y="61"/>
                    <a:pt x="23" y="62"/>
                  </a:cubicBezTo>
                  <a:cubicBezTo>
                    <a:pt x="22" y="63"/>
                    <a:pt x="21" y="64"/>
                    <a:pt x="21" y="66"/>
                  </a:cubicBezTo>
                  <a:cubicBezTo>
                    <a:pt x="20" y="67"/>
                    <a:pt x="20" y="68"/>
                    <a:pt x="19" y="69"/>
                  </a:cubicBezTo>
                  <a:cubicBezTo>
                    <a:pt x="19" y="70"/>
                    <a:pt x="19" y="70"/>
                    <a:pt x="18" y="70"/>
                  </a:cubicBezTo>
                  <a:cubicBezTo>
                    <a:pt x="18" y="70"/>
                    <a:pt x="18" y="70"/>
                    <a:pt x="18" y="70"/>
                  </a:cubicBezTo>
                  <a:close/>
                  <a:moveTo>
                    <a:pt x="564" y="309"/>
                  </a:moveTo>
                  <a:cubicBezTo>
                    <a:pt x="564" y="309"/>
                    <a:pt x="564" y="309"/>
                    <a:pt x="564" y="309"/>
                  </a:cubicBezTo>
                  <a:cubicBezTo>
                    <a:pt x="563" y="309"/>
                    <a:pt x="563" y="308"/>
                    <a:pt x="564" y="307"/>
                  </a:cubicBezTo>
                  <a:cubicBezTo>
                    <a:pt x="566" y="306"/>
                    <a:pt x="568" y="304"/>
                    <a:pt x="570" y="302"/>
                  </a:cubicBezTo>
                  <a:cubicBezTo>
                    <a:pt x="570" y="301"/>
                    <a:pt x="571" y="301"/>
                    <a:pt x="571" y="302"/>
                  </a:cubicBezTo>
                  <a:cubicBezTo>
                    <a:pt x="572" y="302"/>
                    <a:pt x="572" y="303"/>
                    <a:pt x="571" y="303"/>
                  </a:cubicBezTo>
                  <a:cubicBezTo>
                    <a:pt x="569" y="305"/>
                    <a:pt x="567" y="307"/>
                    <a:pt x="565" y="309"/>
                  </a:cubicBezTo>
                  <a:cubicBezTo>
                    <a:pt x="565" y="309"/>
                    <a:pt x="565" y="309"/>
                    <a:pt x="564" y="309"/>
                  </a:cubicBezTo>
                  <a:close/>
                  <a:moveTo>
                    <a:pt x="427" y="235"/>
                  </a:moveTo>
                  <a:cubicBezTo>
                    <a:pt x="427" y="235"/>
                    <a:pt x="427" y="235"/>
                    <a:pt x="427" y="235"/>
                  </a:cubicBezTo>
                  <a:cubicBezTo>
                    <a:pt x="426" y="235"/>
                    <a:pt x="426" y="234"/>
                    <a:pt x="426" y="234"/>
                  </a:cubicBezTo>
                  <a:cubicBezTo>
                    <a:pt x="427" y="233"/>
                    <a:pt x="427" y="233"/>
                    <a:pt x="428" y="233"/>
                  </a:cubicBezTo>
                  <a:cubicBezTo>
                    <a:pt x="428" y="233"/>
                    <a:pt x="428" y="233"/>
                    <a:pt x="428" y="233"/>
                  </a:cubicBezTo>
                  <a:cubicBezTo>
                    <a:pt x="428" y="233"/>
                    <a:pt x="428" y="233"/>
                    <a:pt x="428" y="233"/>
                  </a:cubicBezTo>
                  <a:cubicBezTo>
                    <a:pt x="431" y="234"/>
                    <a:pt x="433" y="236"/>
                    <a:pt x="435" y="237"/>
                  </a:cubicBezTo>
                  <a:cubicBezTo>
                    <a:pt x="436" y="237"/>
                    <a:pt x="436" y="237"/>
                    <a:pt x="436" y="238"/>
                  </a:cubicBezTo>
                  <a:cubicBezTo>
                    <a:pt x="436" y="238"/>
                    <a:pt x="435" y="239"/>
                    <a:pt x="435" y="238"/>
                  </a:cubicBezTo>
                  <a:cubicBezTo>
                    <a:pt x="432" y="237"/>
                    <a:pt x="430" y="236"/>
                    <a:pt x="427" y="235"/>
                  </a:cubicBezTo>
                  <a:close/>
                  <a:moveTo>
                    <a:pt x="419" y="232"/>
                  </a:moveTo>
                  <a:cubicBezTo>
                    <a:pt x="419" y="232"/>
                    <a:pt x="419" y="232"/>
                    <a:pt x="419" y="232"/>
                  </a:cubicBezTo>
                  <a:cubicBezTo>
                    <a:pt x="417" y="230"/>
                    <a:pt x="414" y="229"/>
                    <a:pt x="412" y="228"/>
                  </a:cubicBezTo>
                  <a:cubicBezTo>
                    <a:pt x="411" y="227"/>
                    <a:pt x="411" y="227"/>
                    <a:pt x="411" y="226"/>
                  </a:cubicBezTo>
                  <a:cubicBezTo>
                    <a:pt x="411" y="226"/>
                    <a:pt x="412" y="226"/>
                    <a:pt x="413" y="226"/>
                  </a:cubicBezTo>
                  <a:cubicBezTo>
                    <a:pt x="415" y="227"/>
                    <a:pt x="418" y="228"/>
                    <a:pt x="420" y="230"/>
                  </a:cubicBezTo>
                  <a:cubicBezTo>
                    <a:pt x="421" y="230"/>
                    <a:pt x="421" y="231"/>
                    <a:pt x="421" y="231"/>
                  </a:cubicBezTo>
                  <a:cubicBezTo>
                    <a:pt x="420" y="232"/>
                    <a:pt x="420" y="232"/>
                    <a:pt x="419" y="232"/>
                  </a:cubicBezTo>
                  <a:close/>
                  <a:moveTo>
                    <a:pt x="442" y="242"/>
                  </a:moveTo>
                  <a:cubicBezTo>
                    <a:pt x="442" y="241"/>
                    <a:pt x="442" y="241"/>
                    <a:pt x="442" y="240"/>
                  </a:cubicBezTo>
                  <a:cubicBezTo>
                    <a:pt x="442" y="240"/>
                    <a:pt x="443" y="239"/>
                    <a:pt x="443" y="240"/>
                  </a:cubicBezTo>
                  <a:cubicBezTo>
                    <a:pt x="446" y="241"/>
                    <a:pt x="448" y="242"/>
                    <a:pt x="451" y="243"/>
                  </a:cubicBezTo>
                  <a:cubicBezTo>
                    <a:pt x="452" y="243"/>
                    <a:pt x="452" y="243"/>
                    <a:pt x="452" y="244"/>
                  </a:cubicBezTo>
                  <a:cubicBezTo>
                    <a:pt x="452" y="244"/>
                    <a:pt x="451" y="245"/>
                    <a:pt x="450" y="245"/>
                  </a:cubicBezTo>
                  <a:cubicBezTo>
                    <a:pt x="448" y="244"/>
                    <a:pt x="445" y="243"/>
                    <a:pt x="442" y="242"/>
                  </a:cubicBezTo>
                  <a:cubicBezTo>
                    <a:pt x="442" y="242"/>
                    <a:pt x="442" y="242"/>
                    <a:pt x="442" y="242"/>
                  </a:cubicBezTo>
                  <a:close/>
                  <a:moveTo>
                    <a:pt x="404" y="224"/>
                  </a:moveTo>
                  <a:cubicBezTo>
                    <a:pt x="404" y="224"/>
                    <a:pt x="404" y="224"/>
                    <a:pt x="404" y="224"/>
                  </a:cubicBezTo>
                  <a:cubicBezTo>
                    <a:pt x="402" y="222"/>
                    <a:pt x="399" y="221"/>
                    <a:pt x="397" y="220"/>
                  </a:cubicBezTo>
                  <a:cubicBezTo>
                    <a:pt x="396" y="219"/>
                    <a:pt x="396" y="219"/>
                    <a:pt x="396" y="218"/>
                  </a:cubicBezTo>
                  <a:cubicBezTo>
                    <a:pt x="397" y="218"/>
                    <a:pt x="397" y="217"/>
                    <a:pt x="398" y="218"/>
                  </a:cubicBezTo>
                  <a:cubicBezTo>
                    <a:pt x="400" y="219"/>
                    <a:pt x="403" y="221"/>
                    <a:pt x="405" y="222"/>
                  </a:cubicBezTo>
                  <a:cubicBezTo>
                    <a:pt x="406" y="222"/>
                    <a:pt x="406" y="223"/>
                    <a:pt x="406" y="223"/>
                  </a:cubicBezTo>
                  <a:cubicBezTo>
                    <a:pt x="405" y="224"/>
                    <a:pt x="405" y="224"/>
                    <a:pt x="404" y="224"/>
                  </a:cubicBezTo>
                  <a:close/>
                  <a:moveTo>
                    <a:pt x="458" y="247"/>
                  </a:moveTo>
                  <a:cubicBezTo>
                    <a:pt x="458" y="247"/>
                    <a:pt x="458" y="246"/>
                    <a:pt x="458" y="246"/>
                  </a:cubicBezTo>
                  <a:cubicBezTo>
                    <a:pt x="458" y="245"/>
                    <a:pt x="458" y="245"/>
                    <a:pt x="459" y="245"/>
                  </a:cubicBezTo>
                  <a:cubicBezTo>
                    <a:pt x="462" y="246"/>
                    <a:pt x="464" y="247"/>
                    <a:pt x="467" y="248"/>
                  </a:cubicBezTo>
                  <a:cubicBezTo>
                    <a:pt x="468" y="248"/>
                    <a:pt x="468" y="248"/>
                    <a:pt x="468" y="249"/>
                  </a:cubicBezTo>
                  <a:cubicBezTo>
                    <a:pt x="468" y="250"/>
                    <a:pt x="467" y="250"/>
                    <a:pt x="466" y="250"/>
                  </a:cubicBezTo>
                  <a:cubicBezTo>
                    <a:pt x="464" y="249"/>
                    <a:pt x="461" y="248"/>
                    <a:pt x="458" y="247"/>
                  </a:cubicBezTo>
                  <a:cubicBezTo>
                    <a:pt x="458" y="247"/>
                    <a:pt x="458" y="247"/>
                    <a:pt x="458" y="247"/>
                  </a:cubicBezTo>
                  <a:close/>
                  <a:moveTo>
                    <a:pt x="25" y="55"/>
                  </a:moveTo>
                  <a:cubicBezTo>
                    <a:pt x="25" y="55"/>
                    <a:pt x="25" y="55"/>
                    <a:pt x="25" y="55"/>
                  </a:cubicBezTo>
                  <a:cubicBezTo>
                    <a:pt x="25" y="54"/>
                    <a:pt x="24" y="54"/>
                    <a:pt x="25" y="53"/>
                  </a:cubicBezTo>
                  <a:cubicBezTo>
                    <a:pt x="25" y="52"/>
                    <a:pt x="26" y="52"/>
                    <a:pt x="26" y="51"/>
                  </a:cubicBezTo>
                  <a:cubicBezTo>
                    <a:pt x="27" y="49"/>
                    <a:pt x="28" y="47"/>
                    <a:pt x="29" y="46"/>
                  </a:cubicBezTo>
                  <a:cubicBezTo>
                    <a:pt x="29" y="45"/>
                    <a:pt x="30" y="45"/>
                    <a:pt x="30" y="45"/>
                  </a:cubicBezTo>
                  <a:cubicBezTo>
                    <a:pt x="31" y="46"/>
                    <a:pt x="31" y="46"/>
                    <a:pt x="31" y="47"/>
                  </a:cubicBezTo>
                  <a:cubicBezTo>
                    <a:pt x="30" y="48"/>
                    <a:pt x="29" y="50"/>
                    <a:pt x="28" y="52"/>
                  </a:cubicBezTo>
                  <a:cubicBezTo>
                    <a:pt x="27" y="53"/>
                    <a:pt x="27" y="53"/>
                    <a:pt x="27" y="54"/>
                  </a:cubicBezTo>
                  <a:cubicBezTo>
                    <a:pt x="26" y="55"/>
                    <a:pt x="26" y="55"/>
                    <a:pt x="25" y="55"/>
                  </a:cubicBezTo>
                  <a:close/>
                  <a:moveTo>
                    <a:pt x="390" y="215"/>
                  </a:moveTo>
                  <a:cubicBezTo>
                    <a:pt x="390" y="215"/>
                    <a:pt x="390" y="215"/>
                    <a:pt x="389" y="215"/>
                  </a:cubicBezTo>
                  <a:cubicBezTo>
                    <a:pt x="387" y="214"/>
                    <a:pt x="385" y="212"/>
                    <a:pt x="382" y="211"/>
                  </a:cubicBezTo>
                  <a:cubicBezTo>
                    <a:pt x="382" y="210"/>
                    <a:pt x="382" y="210"/>
                    <a:pt x="382" y="209"/>
                  </a:cubicBezTo>
                  <a:cubicBezTo>
                    <a:pt x="382" y="209"/>
                    <a:pt x="383" y="209"/>
                    <a:pt x="384" y="209"/>
                  </a:cubicBezTo>
                  <a:cubicBezTo>
                    <a:pt x="386" y="210"/>
                    <a:pt x="388" y="212"/>
                    <a:pt x="391" y="213"/>
                  </a:cubicBezTo>
                  <a:cubicBezTo>
                    <a:pt x="391" y="214"/>
                    <a:pt x="391" y="214"/>
                    <a:pt x="391" y="215"/>
                  </a:cubicBezTo>
                  <a:cubicBezTo>
                    <a:pt x="391" y="215"/>
                    <a:pt x="390" y="215"/>
                    <a:pt x="390" y="215"/>
                  </a:cubicBezTo>
                  <a:close/>
                  <a:moveTo>
                    <a:pt x="576" y="297"/>
                  </a:moveTo>
                  <a:cubicBezTo>
                    <a:pt x="576" y="297"/>
                    <a:pt x="576" y="297"/>
                    <a:pt x="576" y="297"/>
                  </a:cubicBezTo>
                  <a:cubicBezTo>
                    <a:pt x="575" y="297"/>
                    <a:pt x="575" y="296"/>
                    <a:pt x="576" y="296"/>
                  </a:cubicBezTo>
                  <a:cubicBezTo>
                    <a:pt x="578" y="294"/>
                    <a:pt x="580" y="292"/>
                    <a:pt x="582" y="290"/>
                  </a:cubicBezTo>
                  <a:cubicBezTo>
                    <a:pt x="582" y="289"/>
                    <a:pt x="583" y="289"/>
                    <a:pt x="583" y="289"/>
                  </a:cubicBezTo>
                  <a:cubicBezTo>
                    <a:pt x="584" y="290"/>
                    <a:pt x="584" y="291"/>
                    <a:pt x="583" y="291"/>
                  </a:cubicBezTo>
                  <a:cubicBezTo>
                    <a:pt x="581" y="293"/>
                    <a:pt x="579" y="295"/>
                    <a:pt x="577" y="297"/>
                  </a:cubicBezTo>
                  <a:cubicBezTo>
                    <a:pt x="577" y="297"/>
                    <a:pt x="577" y="297"/>
                    <a:pt x="576" y="297"/>
                  </a:cubicBezTo>
                  <a:close/>
                  <a:moveTo>
                    <a:pt x="474" y="252"/>
                  </a:moveTo>
                  <a:cubicBezTo>
                    <a:pt x="474" y="252"/>
                    <a:pt x="474" y="251"/>
                    <a:pt x="474" y="251"/>
                  </a:cubicBezTo>
                  <a:cubicBezTo>
                    <a:pt x="474" y="250"/>
                    <a:pt x="475" y="250"/>
                    <a:pt x="475" y="250"/>
                  </a:cubicBezTo>
                  <a:cubicBezTo>
                    <a:pt x="478" y="251"/>
                    <a:pt x="481" y="251"/>
                    <a:pt x="483" y="252"/>
                  </a:cubicBezTo>
                  <a:cubicBezTo>
                    <a:pt x="484" y="252"/>
                    <a:pt x="484" y="253"/>
                    <a:pt x="484" y="253"/>
                  </a:cubicBezTo>
                  <a:cubicBezTo>
                    <a:pt x="484" y="254"/>
                    <a:pt x="483" y="254"/>
                    <a:pt x="483" y="254"/>
                  </a:cubicBezTo>
                  <a:cubicBezTo>
                    <a:pt x="480" y="253"/>
                    <a:pt x="477" y="253"/>
                    <a:pt x="475" y="252"/>
                  </a:cubicBezTo>
                  <a:cubicBezTo>
                    <a:pt x="475" y="252"/>
                    <a:pt x="475" y="252"/>
                    <a:pt x="474" y="252"/>
                  </a:cubicBezTo>
                  <a:close/>
                  <a:moveTo>
                    <a:pt x="376" y="206"/>
                  </a:moveTo>
                  <a:cubicBezTo>
                    <a:pt x="375" y="206"/>
                    <a:pt x="375" y="206"/>
                    <a:pt x="375" y="206"/>
                  </a:cubicBezTo>
                  <a:cubicBezTo>
                    <a:pt x="373" y="204"/>
                    <a:pt x="371" y="203"/>
                    <a:pt x="368" y="201"/>
                  </a:cubicBezTo>
                  <a:cubicBezTo>
                    <a:pt x="368" y="201"/>
                    <a:pt x="368" y="200"/>
                    <a:pt x="368" y="199"/>
                  </a:cubicBezTo>
                  <a:cubicBezTo>
                    <a:pt x="369" y="199"/>
                    <a:pt x="369" y="199"/>
                    <a:pt x="370" y="199"/>
                  </a:cubicBezTo>
                  <a:cubicBezTo>
                    <a:pt x="372" y="201"/>
                    <a:pt x="374" y="203"/>
                    <a:pt x="377" y="204"/>
                  </a:cubicBezTo>
                  <a:cubicBezTo>
                    <a:pt x="377" y="204"/>
                    <a:pt x="377" y="205"/>
                    <a:pt x="377" y="206"/>
                  </a:cubicBezTo>
                  <a:cubicBezTo>
                    <a:pt x="377" y="206"/>
                    <a:pt x="376" y="206"/>
                    <a:pt x="376" y="206"/>
                  </a:cubicBezTo>
                  <a:close/>
                  <a:moveTo>
                    <a:pt x="491" y="256"/>
                  </a:moveTo>
                  <a:cubicBezTo>
                    <a:pt x="490" y="256"/>
                    <a:pt x="490" y="255"/>
                    <a:pt x="490" y="255"/>
                  </a:cubicBezTo>
                  <a:cubicBezTo>
                    <a:pt x="490" y="254"/>
                    <a:pt x="491" y="254"/>
                    <a:pt x="492" y="254"/>
                  </a:cubicBezTo>
                  <a:cubicBezTo>
                    <a:pt x="494" y="254"/>
                    <a:pt x="497" y="255"/>
                    <a:pt x="500" y="255"/>
                  </a:cubicBezTo>
                  <a:cubicBezTo>
                    <a:pt x="500" y="255"/>
                    <a:pt x="501" y="256"/>
                    <a:pt x="501" y="256"/>
                  </a:cubicBezTo>
                  <a:cubicBezTo>
                    <a:pt x="501" y="257"/>
                    <a:pt x="500" y="257"/>
                    <a:pt x="499" y="257"/>
                  </a:cubicBezTo>
                  <a:cubicBezTo>
                    <a:pt x="497" y="257"/>
                    <a:pt x="494" y="256"/>
                    <a:pt x="491" y="256"/>
                  </a:cubicBezTo>
                  <a:cubicBezTo>
                    <a:pt x="491" y="256"/>
                    <a:pt x="491" y="256"/>
                    <a:pt x="491" y="256"/>
                  </a:cubicBezTo>
                  <a:close/>
                  <a:moveTo>
                    <a:pt x="362" y="196"/>
                  </a:moveTo>
                  <a:cubicBezTo>
                    <a:pt x="362" y="196"/>
                    <a:pt x="362" y="196"/>
                    <a:pt x="362" y="196"/>
                  </a:cubicBezTo>
                  <a:cubicBezTo>
                    <a:pt x="360" y="194"/>
                    <a:pt x="357" y="192"/>
                    <a:pt x="355" y="191"/>
                  </a:cubicBezTo>
                  <a:cubicBezTo>
                    <a:pt x="355" y="190"/>
                    <a:pt x="355" y="189"/>
                    <a:pt x="355" y="189"/>
                  </a:cubicBezTo>
                  <a:cubicBezTo>
                    <a:pt x="355" y="189"/>
                    <a:pt x="356" y="189"/>
                    <a:pt x="356" y="189"/>
                  </a:cubicBezTo>
                  <a:cubicBezTo>
                    <a:pt x="359" y="191"/>
                    <a:pt x="361" y="192"/>
                    <a:pt x="363" y="194"/>
                  </a:cubicBezTo>
                  <a:cubicBezTo>
                    <a:pt x="363" y="194"/>
                    <a:pt x="364" y="195"/>
                    <a:pt x="363" y="196"/>
                  </a:cubicBezTo>
                  <a:cubicBezTo>
                    <a:pt x="363" y="196"/>
                    <a:pt x="362" y="196"/>
                    <a:pt x="362" y="196"/>
                  </a:cubicBezTo>
                  <a:close/>
                  <a:moveTo>
                    <a:pt x="508" y="259"/>
                  </a:moveTo>
                  <a:cubicBezTo>
                    <a:pt x="507" y="258"/>
                    <a:pt x="507" y="258"/>
                    <a:pt x="507" y="257"/>
                  </a:cubicBezTo>
                  <a:cubicBezTo>
                    <a:pt x="507" y="257"/>
                    <a:pt x="508" y="257"/>
                    <a:pt x="508" y="257"/>
                  </a:cubicBezTo>
                  <a:cubicBezTo>
                    <a:pt x="511" y="257"/>
                    <a:pt x="514" y="257"/>
                    <a:pt x="516" y="258"/>
                  </a:cubicBezTo>
                  <a:cubicBezTo>
                    <a:pt x="517" y="258"/>
                    <a:pt x="517" y="258"/>
                    <a:pt x="517" y="259"/>
                  </a:cubicBezTo>
                  <a:cubicBezTo>
                    <a:pt x="517" y="259"/>
                    <a:pt x="517" y="260"/>
                    <a:pt x="516" y="260"/>
                  </a:cubicBezTo>
                  <a:cubicBezTo>
                    <a:pt x="513" y="259"/>
                    <a:pt x="511" y="259"/>
                    <a:pt x="508" y="259"/>
                  </a:cubicBezTo>
                  <a:cubicBezTo>
                    <a:pt x="508" y="259"/>
                    <a:pt x="508" y="259"/>
                    <a:pt x="508" y="259"/>
                  </a:cubicBezTo>
                  <a:close/>
                  <a:moveTo>
                    <a:pt x="349" y="185"/>
                  </a:moveTo>
                  <a:cubicBezTo>
                    <a:pt x="349" y="185"/>
                    <a:pt x="349" y="185"/>
                    <a:pt x="349" y="185"/>
                  </a:cubicBezTo>
                  <a:cubicBezTo>
                    <a:pt x="346" y="183"/>
                    <a:pt x="344" y="181"/>
                    <a:pt x="342" y="180"/>
                  </a:cubicBezTo>
                  <a:cubicBezTo>
                    <a:pt x="342" y="179"/>
                    <a:pt x="342" y="178"/>
                    <a:pt x="342" y="178"/>
                  </a:cubicBezTo>
                  <a:cubicBezTo>
                    <a:pt x="343" y="178"/>
                    <a:pt x="343" y="178"/>
                    <a:pt x="344" y="178"/>
                  </a:cubicBezTo>
                  <a:cubicBezTo>
                    <a:pt x="346" y="180"/>
                    <a:pt x="348" y="182"/>
                    <a:pt x="350" y="183"/>
                  </a:cubicBezTo>
                  <a:cubicBezTo>
                    <a:pt x="350" y="184"/>
                    <a:pt x="350" y="185"/>
                    <a:pt x="350" y="185"/>
                  </a:cubicBezTo>
                  <a:cubicBezTo>
                    <a:pt x="350" y="185"/>
                    <a:pt x="349" y="185"/>
                    <a:pt x="349" y="185"/>
                  </a:cubicBezTo>
                  <a:close/>
                  <a:moveTo>
                    <a:pt x="524" y="261"/>
                  </a:moveTo>
                  <a:cubicBezTo>
                    <a:pt x="524" y="260"/>
                    <a:pt x="524" y="260"/>
                    <a:pt x="524" y="260"/>
                  </a:cubicBezTo>
                  <a:cubicBezTo>
                    <a:pt x="524" y="259"/>
                    <a:pt x="524" y="259"/>
                    <a:pt x="525" y="259"/>
                  </a:cubicBezTo>
                  <a:cubicBezTo>
                    <a:pt x="528" y="259"/>
                    <a:pt x="530" y="259"/>
                    <a:pt x="533" y="259"/>
                  </a:cubicBezTo>
                  <a:cubicBezTo>
                    <a:pt x="534" y="259"/>
                    <a:pt x="534" y="260"/>
                    <a:pt x="534" y="260"/>
                  </a:cubicBezTo>
                  <a:cubicBezTo>
                    <a:pt x="534" y="261"/>
                    <a:pt x="534" y="261"/>
                    <a:pt x="533" y="261"/>
                  </a:cubicBezTo>
                  <a:cubicBezTo>
                    <a:pt x="530" y="261"/>
                    <a:pt x="527" y="261"/>
                    <a:pt x="525" y="261"/>
                  </a:cubicBezTo>
                  <a:cubicBezTo>
                    <a:pt x="525" y="261"/>
                    <a:pt x="524" y="261"/>
                    <a:pt x="524" y="261"/>
                  </a:cubicBezTo>
                  <a:close/>
                  <a:moveTo>
                    <a:pt x="34" y="40"/>
                  </a:moveTo>
                  <a:cubicBezTo>
                    <a:pt x="34" y="40"/>
                    <a:pt x="34" y="40"/>
                    <a:pt x="34" y="40"/>
                  </a:cubicBezTo>
                  <a:cubicBezTo>
                    <a:pt x="34" y="40"/>
                    <a:pt x="33" y="39"/>
                    <a:pt x="34" y="39"/>
                  </a:cubicBezTo>
                  <a:cubicBezTo>
                    <a:pt x="35" y="36"/>
                    <a:pt x="37" y="34"/>
                    <a:pt x="39" y="32"/>
                  </a:cubicBezTo>
                  <a:cubicBezTo>
                    <a:pt x="39" y="31"/>
                    <a:pt x="40" y="31"/>
                    <a:pt x="40" y="32"/>
                  </a:cubicBezTo>
                  <a:cubicBezTo>
                    <a:pt x="41" y="32"/>
                    <a:pt x="41" y="33"/>
                    <a:pt x="41" y="33"/>
                  </a:cubicBezTo>
                  <a:cubicBezTo>
                    <a:pt x="39" y="35"/>
                    <a:pt x="37" y="38"/>
                    <a:pt x="35" y="40"/>
                  </a:cubicBezTo>
                  <a:cubicBezTo>
                    <a:pt x="35" y="40"/>
                    <a:pt x="35" y="40"/>
                    <a:pt x="34" y="40"/>
                  </a:cubicBezTo>
                  <a:close/>
                  <a:moveTo>
                    <a:pt x="336" y="174"/>
                  </a:moveTo>
                  <a:cubicBezTo>
                    <a:pt x="336" y="174"/>
                    <a:pt x="336" y="174"/>
                    <a:pt x="336" y="174"/>
                  </a:cubicBezTo>
                  <a:cubicBezTo>
                    <a:pt x="334" y="172"/>
                    <a:pt x="332" y="170"/>
                    <a:pt x="330" y="168"/>
                  </a:cubicBezTo>
                  <a:cubicBezTo>
                    <a:pt x="330" y="168"/>
                    <a:pt x="329" y="167"/>
                    <a:pt x="330" y="166"/>
                  </a:cubicBezTo>
                  <a:cubicBezTo>
                    <a:pt x="330" y="166"/>
                    <a:pt x="331" y="166"/>
                    <a:pt x="331" y="166"/>
                  </a:cubicBezTo>
                  <a:cubicBezTo>
                    <a:pt x="333" y="168"/>
                    <a:pt x="335" y="170"/>
                    <a:pt x="337" y="172"/>
                  </a:cubicBezTo>
                  <a:cubicBezTo>
                    <a:pt x="338" y="173"/>
                    <a:pt x="338" y="173"/>
                    <a:pt x="338" y="174"/>
                  </a:cubicBezTo>
                  <a:cubicBezTo>
                    <a:pt x="337" y="174"/>
                    <a:pt x="337" y="174"/>
                    <a:pt x="336" y="174"/>
                  </a:cubicBezTo>
                  <a:close/>
                  <a:moveTo>
                    <a:pt x="588" y="285"/>
                  </a:moveTo>
                  <a:cubicBezTo>
                    <a:pt x="588" y="285"/>
                    <a:pt x="588" y="285"/>
                    <a:pt x="587" y="285"/>
                  </a:cubicBezTo>
                  <a:cubicBezTo>
                    <a:pt x="587" y="284"/>
                    <a:pt x="587" y="284"/>
                    <a:pt x="587" y="283"/>
                  </a:cubicBezTo>
                  <a:cubicBezTo>
                    <a:pt x="589" y="281"/>
                    <a:pt x="591" y="279"/>
                    <a:pt x="593" y="277"/>
                  </a:cubicBezTo>
                  <a:cubicBezTo>
                    <a:pt x="593" y="277"/>
                    <a:pt x="594" y="277"/>
                    <a:pt x="595" y="277"/>
                  </a:cubicBezTo>
                  <a:cubicBezTo>
                    <a:pt x="595" y="277"/>
                    <a:pt x="595" y="278"/>
                    <a:pt x="595" y="279"/>
                  </a:cubicBezTo>
                  <a:cubicBezTo>
                    <a:pt x="593" y="281"/>
                    <a:pt x="591" y="283"/>
                    <a:pt x="589" y="285"/>
                  </a:cubicBezTo>
                  <a:cubicBezTo>
                    <a:pt x="589" y="285"/>
                    <a:pt x="588" y="285"/>
                    <a:pt x="588" y="285"/>
                  </a:cubicBezTo>
                  <a:close/>
                  <a:moveTo>
                    <a:pt x="541" y="262"/>
                  </a:moveTo>
                  <a:cubicBezTo>
                    <a:pt x="541" y="261"/>
                    <a:pt x="541" y="261"/>
                    <a:pt x="541" y="261"/>
                  </a:cubicBezTo>
                  <a:cubicBezTo>
                    <a:pt x="541" y="260"/>
                    <a:pt x="541" y="260"/>
                    <a:pt x="542" y="260"/>
                  </a:cubicBezTo>
                  <a:cubicBezTo>
                    <a:pt x="544" y="260"/>
                    <a:pt x="547" y="260"/>
                    <a:pt x="550" y="260"/>
                  </a:cubicBezTo>
                  <a:cubicBezTo>
                    <a:pt x="551" y="260"/>
                    <a:pt x="551" y="260"/>
                    <a:pt x="551" y="261"/>
                  </a:cubicBezTo>
                  <a:cubicBezTo>
                    <a:pt x="551" y="261"/>
                    <a:pt x="551" y="262"/>
                    <a:pt x="550" y="262"/>
                  </a:cubicBezTo>
                  <a:cubicBezTo>
                    <a:pt x="547" y="262"/>
                    <a:pt x="544" y="262"/>
                    <a:pt x="542" y="262"/>
                  </a:cubicBezTo>
                  <a:cubicBezTo>
                    <a:pt x="541" y="262"/>
                    <a:pt x="541" y="262"/>
                    <a:pt x="541" y="262"/>
                  </a:cubicBezTo>
                  <a:close/>
                  <a:moveTo>
                    <a:pt x="324" y="162"/>
                  </a:moveTo>
                  <a:cubicBezTo>
                    <a:pt x="324" y="162"/>
                    <a:pt x="324" y="162"/>
                    <a:pt x="324" y="162"/>
                  </a:cubicBezTo>
                  <a:cubicBezTo>
                    <a:pt x="322" y="160"/>
                    <a:pt x="320" y="158"/>
                    <a:pt x="318" y="156"/>
                  </a:cubicBezTo>
                  <a:cubicBezTo>
                    <a:pt x="318" y="156"/>
                    <a:pt x="318" y="155"/>
                    <a:pt x="318" y="154"/>
                  </a:cubicBezTo>
                  <a:cubicBezTo>
                    <a:pt x="319" y="154"/>
                    <a:pt x="319" y="154"/>
                    <a:pt x="320" y="154"/>
                  </a:cubicBezTo>
                  <a:cubicBezTo>
                    <a:pt x="322" y="157"/>
                    <a:pt x="323" y="159"/>
                    <a:pt x="325" y="161"/>
                  </a:cubicBezTo>
                  <a:cubicBezTo>
                    <a:pt x="326" y="161"/>
                    <a:pt x="326" y="162"/>
                    <a:pt x="325" y="162"/>
                  </a:cubicBezTo>
                  <a:cubicBezTo>
                    <a:pt x="325" y="162"/>
                    <a:pt x="325" y="162"/>
                    <a:pt x="324" y="162"/>
                  </a:cubicBezTo>
                  <a:close/>
                  <a:moveTo>
                    <a:pt x="558" y="262"/>
                  </a:moveTo>
                  <a:cubicBezTo>
                    <a:pt x="558" y="262"/>
                    <a:pt x="557" y="261"/>
                    <a:pt x="557" y="261"/>
                  </a:cubicBezTo>
                  <a:cubicBezTo>
                    <a:pt x="557" y="260"/>
                    <a:pt x="558" y="260"/>
                    <a:pt x="558" y="260"/>
                  </a:cubicBezTo>
                  <a:cubicBezTo>
                    <a:pt x="561" y="260"/>
                    <a:pt x="564" y="260"/>
                    <a:pt x="567" y="259"/>
                  </a:cubicBezTo>
                  <a:cubicBezTo>
                    <a:pt x="567" y="259"/>
                    <a:pt x="568" y="260"/>
                    <a:pt x="568" y="260"/>
                  </a:cubicBezTo>
                  <a:cubicBezTo>
                    <a:pt x="568" y="261"/>
                    <a:pt x="568" y="262"/>
                    <a:pt x="567" y="262"/>
                  </a:cubicBezTo>
                  <a:cubicBezTo>
                    <a:pt x="564" y="262"/>
                    <a:pt x="561" y="262"/>
                    <a:pt x="558" y="262"/>
                  </a:cubicBezTo>
                  <a:cubicBezTo>
                    <a:pt x="558" y="262"/>
                    <a:pt x="558" y="262"/>
                    <a:pt x="558" y="262"/>
                  </a:cubicBezTo>
                  <a:close/>
                  <a:moveTo>
                    <a:pt x="313" y="150"/>
                  </a:moveTo>
                  <a:cubicBezTo>
                    <a:pt x="312" y="150"/>
                    <a:pt x="312" y="150"/>
                    <a:pt x="312" y="150"/>
                  </a:cubicBezTo>
                  <a:cubicBezTo>
                    <a:pt x="310" y="148"/>
                    <a:pt x="309" y="146"/>
                    <a:pt x="307" y="144"/>
                  </a:cubicBezTo>
                  <a:cubicBezTo>
                    <a:pt x="306" y="143"/>
                    <a:pt x="306" y="142"/>
                    <a:pt x="307" y="142"/>
                  </a:cubicBezTo>
                  <a:cubicBezTo>
                    <a:pt x="307" y="142"/>
                    <a:pt x="308" y="142"/>
                    <a:pt x="308" y="142"/>
                  </a:cubicBezTo>
                  <a:cubicBezTo>
                    <a:pt x="310" y="144"/>
                    <a:pt x="312" y="146"/>
                    <a:pt x="314" y="148"/>
                  </a:cubicBezTo>
                  <a:cubicBezTo>
                    <a:pt x="314" y="149"/>
                    <a:pt x="314" y="149"/>
                    <a:pt x="314" y="150"/>
                  </a:cubicBezTo>
                  <a:cubicBezTo>
                    <a:pt x="313" y="150"/>
                    <a:pt x="313" y="150"/>
                    <a:pt x="313" y="150"/>
                  </a:cubicBezTo>
                  <a:close/>
                  <a:moveTo>
                    <a:pt x="45" y="27"/>
                  </a:moveTo>
                  <a:cubicBezTo>
                    <a:pt x="45" y="27"/>
                    <a:pt x="45" y="27"/>
                    <a:pt x="45" y="27"/>
                  </a:cubicBezTo>
                  <a:cubicBezTo>
                    <a:pt x="44" y="27"/>
                    <a:pt x="44" y="26"/>
                    <a:pt x="45" y="26"/>
                  </a:cubicBezTo>
                  <a:cubicBezTo>
                    <a:pt x="45" y="25"/>
                    <a:pt x="46" y="24"/>
                    <a:pt x="47" y="23"/>
                  </a:cubicBezTo>
                  <a:cubicBezTo>
                    <a:pt x="48" y="22"/>
                    <a:pt x="50" y="21"/>
                    <a:pt x="51" y="20"/>
                  </a:cubicBezTo>
                  <a:cubicBezTo>
                    <a:pt x="51" y="19"/>
                    <a:pt x="52" y="19"/>
                    <a:pt x="52" y="20"/>
                  </a:cubicBezTo>
                  <a:cubicBezTo>
                    <a:pt x="53" y="20"/>
                    <a:pt x="53" y="21"/>
                    <a:pt x="52" y="21"/>
                  </a:cubicBezTo>
                  <a:cubicBezTo>
                    <a:pt x="51" y="22"/>
                    <a:pt x="50" y="23"/>
                    <a:pt x="49" y="24"/>
                  </a:cubicBezTo>
                  <a:cubicBezTo>
                    <a:pt x="48" y="25"/>
                    <a:pt x="47" y="26"/>
                    <a:pt x="46" y="27"/>
                  </a:cubicBezTo>
                  <a:cubicBezTo>
                    <a:pt x="46" y="27"/>
                    <a:pt x="45" y="27"/>
                    <a:pt x="45" y="27"/>
                  </a:cubicBezTo>
                  <a:close/>
                  <a:moveTo>
                    <a:pt x="599" y="272"/>
                  </a:moveTo>
                  <a:cubicBezTo>
                    <a:pt x="599" y="272"/>
                    <a:pt x="599" y="272"/>
                    <a:pt x="599" y="272"/>
                  </a:cubicBezTo>
                  <a:cubicBezTo>
                    <a:pt x="598" y="272"/>
                    <a:pt x="598" y="271"/>
                    <a:pt x="599" y="271"/>
                  </a:cubicBezTo>
                  <a:cubicBezTo>
                    <a:pt x="600" y="269"/>
                    <a:pt x="602" y="267"/>
                    <a:pt x="604" y="264"/>
                  </a:cubicBezTo>
                  <a:cubicBezTo>
                    <a:pt x="604" y="264"/>
                    <a:pt x="605" y="264"/>
                    <a:pt x="606" y="264"/>
                  </a:cubicBezTo>
                  <a:cubicBezTo>
                    <a:pt x="606" y="265"/>
                    <a:pt x="606" y="265"/>
                    <a:pt x="606" y="266"/>
                  </a:cubicBezTo>
                  <a:cubicBezTo>
                    <a:pt x="604" y="268"/>
                    <a:pt x="602" y="270"/>
                    <a:pt x="600" y="272"/>
                  </a:cubicBezTo>
                  <a:cubicBezTo>
                    <a:pt x="600" y="273"/>
                    <a:pt x="599" y="273"/>
                    <a:pt x="599" y="272"/>
                  </a:cubicBezTo>
                  <a:close/>
                  <a:moveTo>
                    <a:pt x="575" y="261"/>
                  </a:moveTo>
                  <a:cubicBezTo>
                    <a:pt x="575" y="261"/>
                    <a:pt x="574" y="260"/>
                    <a:pt x="574" y="260"/>
                  </a:cubicBezTo>
                  <a:cubicBezTo>
                    <a:pt x="574" y="259"/>
                    <a:pt x="575" y="259"/>
                    <a:pt x="575" y="259"/>
                  </a:cubicBezTo>
                  <a:cubicBezTo>
                    <a:pt x="578" y="259"/>
                    <a:pt x="581" y="258"/>
                    <a:pt x="584" y="258"/>
                  </a:cubicBezTo>
                  <a:cubicBezTo>
                    <a:pt x="584" y="258"/>
                    <a:pt x="585" y="259"/>
                    <a:pt x="585" y="259"/>
                  </a:cubicBezTo>
                  <a:cubicBezTo>
                    <a:pt x="585" y="260"/>
                    <a:pt x="584" y="260"/>
                    <a:pt x="584" y="260"/>
                  </a:cubicBezTo>
                  <a:cubicBezTo>
                    <a:pt x="581" y="261"/>
                    <a:pt x="578" y="261"/>
                    <a:pt x="575" y="261"/>
                  </a:cubicBezTo>
                  <a:cubicBezTo>
                    <a:pt x="575" y="261"/>
                    <a:pt x="575" y="261"/>
                    <a:pt x="575" y="261"/>
                  </a:cubicBezTo>
                  <a:close/>
                  <a:moveTo>
                    <a:pt x="301" y="137"/>
                  </a:moveTo>
                  <a:cubicBezTo>
                    <a:pt x="301" y="137"/>
                    <a:pt x="301" y="137"/>
                    <a:pt x="301" y="137"/>
                  </a:cubicBezTo>
                  <a:cubicBezTo>
                    <a:pt x="299" y="135"/>
                    <a:pt x="297" y="133"/>
                    <a:pt x="295" y="131"/>
                  </a:cubicBezTo>
                  <a:cubicBezTo>
                    <a:pt x="295" y="130"/>
                    <a:pt x="295" y="130"/>
                    <a:pt x="295" y="129"/>
                  </a:cubicBezTo>
                  <a:cubicBezTo>
                    <a:pt x="296" y="129"/>
                    <a:pt x="297" y="129"/>
                    <a:pt x="297" y="129"/>
                  </a:cubicBezTo>
                  <a:cubicBezTo>
                    <a:pt x="299" y="132"/>
                    <a:pt x="301" y="134"/>
                    <a:pt x="303" y="136"/>
                  </a:cubicBezTo>
                  <a:cubicBezTo>
                    <a:pt x="303" y="136"/>
                    <a:pt x="303" y="137"/>
                    <a:pt x="302" y="137"/>
                  </a:cubicBezTo>
                  <a:cubicBezTo>
                    <a:pt x="302" y="138"/>
                    <a:pt x="302" y="138"/>
                    <a:pt x="301" y="137"/>
                  </a:cubicBezTo>
                  <a:close/>
                  <a:moveTo>
                    <a:pt x="592" y="259"/>
                  </a:moveTo>
                  <a:cubicBezTo>
                    <a:pt x="591" y="259"/>
                    <a:pt x="591" y="259"/>
                    <a:pt x="591" y="258"/>
                  </a:cubicBezTo>
                  <a:cubicBezTo>
                    <a:pt x="591" y="258"/>
                    <a:pt x="591" y="257"/>
                    <a:pt x="592" y="257"/>
                  </a:cubicBezTo>
                  <a:cubicBezTo>
                    <a:pt x="595" y="257"/>
                    <a:pt x="597" y="257"/>
                    <a:pt x="600" y="256"/>
                  </a:cubicBezTo>
                  <a:cubicBezTo>
                    <a:pt x="601" y="256"/>
                    <a:pt x="601" y="256"/>
                    <a:pt x="601" y="257"/>
                  </a:cubicBezTo>
                  <a:cubicBezTo>
                    <a:pt x="602" y="258"/>
                    <a:pt x="601" y="258"/>
                    <a:pt x="601" y="258"/>
                  </a:cubicBezTo>
                  <a:cubicBezTo>
                    <a:pt x="598" y="259"/>
                    <a:pt x="595" y="259"/>
                    <a:pt x="592" y="259"/>
                  </a:cubicBezTo>
                  <a:cubicBezTo>
                    <a:pt x="592" y="259"/>
                    <a:pt x="592" y="259"/>
                    <a:pt x="592" y="259"/>
                  </a:cubicBezTo>
                  <a:close/>
                  <a:moveTo>
                    <a:pt x="290" y="125"/>
                  </a:moveTo>
                  <a:cubicBezTo>
                    <a:pt x="290" y="125"/>
                    <a:pt x="290" y="125"/>
                    <a:pt x="290" y="124"/>
                  </a:cubicBezTo>
                  <a:cubicBezTo>
                    <a:pt x="290" y="124"/>
                    <a:pt x="290" y="124"/>
                    <a:pt x="290" y="124"/>
                  </a:cubicBezTo>
                  <a:cubicBezTo>
                    <a:pt x="288" y="122"/>
                    <a:pt x="286" y="120"/>
                    <a:pt x="284" y="118"/>
                  </a:cubicBezTo>
                  <a:cubicBezTo>
                    <a:pt x="284" y="118"/>
                    <a:pt x="284" y="117"/>
                    <a:pt x="284" y="117"/>
                  </a:cubicBezTo>
                  <a:cubicBezTo>
                    <a:pt x="285" y="116"/>
                    <a:pt x="286" y="116"/>
                    <a:pt x="286" y="117"/>
                  </a:cubicBezTo>
                  <a:cubicBezTo>
                    <a:pt x="288" y="119"/>
                    <a:pt x="290" y="121"/>
                    <a:pt x="291" y="123"/>
                  </a:cubicBezTo>
                  <a:cubicBezTo>
                    <a:pt x="291" y="123"/>
                    <a:pt x="291" y="123"/>
                    <a:pt x="291" y="123"/>
                  </a:cubicBezTo>
                  <a:cubicBezTo>
                    <a:pt x="292" y="124"/>
                    <a:pt x="292" y="124"/>
                    <a:pt x="291" y="125"/>
                  </a:cubicBezTo>
                  <a:cubicBezTo>
                    <a:pt x="291" y="125"/>
                    <a:pt x="291" y="125"/>
                    <a:pt x="290" y="125"/>
                  </a:cubicBezTo>
                  <a:close/>
                  <a:moveTo>
                    <a:pt x="58" y="16"/>
                  </a:moveTo>
                  <a:cubicBezTo>
                    <a:pt x="57" y="16"/>
                    <a:pt x="57" y="16"/>
                    <a:pt x="57" y="16"/>
                  </a:cubicBezTo>
                  <a:cubicBezTo>
                    <a:pt x="57" y="15"/>
                    <a:pt x="57" y="15"/>
                    <a:pt x="57" y="14"/>
                  </a:cubicBezTo>
                  <a:cubicBezTo>
                    <a:pt x="60" y="13"/>
                    <a:pt x="62" y="11"/>
                    <a:pt x="65" y="10"/>
                  </a:cubicBezTo>
                  <a:cubicBezTo>
                    <a:pt x="65" y="9"/>
                    <a:pt x="66" y="10"/>
                    <a:pt x="66" y="10"/>
                  </a:cubicBezTo>
                  <a:cubicBezTo>
                    <a:pt x="66" y="11"/>
                    <a:pt x="66" y="11"/>
                    <a:pt x="66" y="12"/>
                  </a:cubicBezTo>
                  <a:cubicBezTo>
                    <a:pt x="63" y="13"/>
                    <a:pt x="61" y="14"/>
                    <a:pt x="59" y="16"/>
                  </a:cubicBezTo>
                  <a:cubicBezTo>
                    <a:pt x="58" y="16"/>
                    <a:pt x="58" y="16"/>
                    <a:pt x="58" y="16"/>
                  </a:cubicBezTo>
                  <a:close/>
                  <a:moveTo>
                    <a:pt x="279" y="112"/>
                  </a:moveTo>
                  <a:cubicBezTo>
                    <a:pt x="279" y="112"/>
                    <a:pt x="279" y="112"/>
                    <a:pt x="279" y="112"/>
                  </a:cubicBezTo>
                  <a:cubicBezTo>
                    <a:pt x="277" y="109"/>
                    <a:pt x="275" y="107"/>
                    <a:pt x="273" y="106"/>
                  </a:cubicBezTo>
                  <a:cubicBezTo>
                    <a:pt x="273" y="105"/>
                    <a:pt x="273" y="104"/>
                    <a:pt x="273" y="104"/>
                  </a:cubicBezTo>
                  <a:cubicBezTo>
                    <a:pt x="274" y="104"/>
                    <a:pt x="274" y="104"/>
                    <a:pt x="275" y="104"/>
                  </a:cubicBezTo>
                  <a:cubicBezTo>
                    <a:pt x="276" y="106"/>
                    <a:pt x="278" y="108"/>
                    <a:pt x="280" y="110"/>
                  </a:cubicBezTo>
                  <a:cubicBezTo>
                    <a:pt x="281" y="111"/>
                    <a:pt x="281" y="112"/>
                    <a:pt x="280" y="112"/>
                  </a:cubicBezTo>
                  <a:cubicBezTo>
                    <a:pt x="280" y="112"/>
                    <a:pt x="279" y="112"/>
                    <a:pt x="279" y="112"/>
                  </a:cubicBezTo>
                  <a:close/>
                  <a:moveTo>
                    <a:pt x="268" y="100"/>
                  </a:moveTo>
                  <a:cubicBezTo>
                    <a:pt x="268" y="100"/>
                    <a:pt x="268" y="99"/>
                    <a:pt x="267" y="99"/>
                  </a:cubicBezTo>
                  <a:cubicBezTo>
                    <a:pt x="267" y="98"/>
                    <a:pt x="266" y="98"/>
                    <a:pt x="265" y="97"/>
                  </a:cubicBezTo>
                  <a:cubicBezTo>
                    <a:pt x="264" y="95"/>
                    <a:pt x="263" y="94"/>
                    <a:pt x="262" y="93"/>
                  </a:cubicBezTo>
                  <a:cubicBezTo>
                    <a:pt x="261" y="93"/>
                    <a:pt x="261" y="92"/>
                    <a:pt x="262" y="92"/>
                  </a:cubicBezTo>
                  <a:cubicBezTo>
                    <a:pt x="262" y="91"/>
                    <a:pt x="263" y="91"/>
                    <a:pt x="263" y="92"/>
                  </a:cubicBezTo>
                  <a:cubicBezTo>
                    <a:pt x="264" y="93"/>
                    <a:pt x="266" y="94"/>
                    <a:pt x="267" y="95"/>
                  </a:cubicBezTo>
                  <a:cubicBezTo>
                    <a:pt x="267" y="96"/>
                    <a:pt x="268" y="97"/>
                    <a:pt x="269" y="98"/>
                  </a:cubicBezTo>
                  <a:cubicBezTo>
                    <a:pt x="269" y="98"/>
                    <a:pt x="269" y="99"/>
                    <a:pt x="269" y="99"/>
                  </a:cubicBezTo>
                  <a:cubicBezTo>
                    <a:pt x="269" y="100"/>
                    <a:pt x="268" y="100"/>
                    <a:pt x="268" y="100"/>
                  </a:cubicBezTo>
                  <a:close/>
                  <a:moveTo>
                    <a:pt x="72" y="8"/>
                  </a:moveTo>
                  <a:cubicBezTo>
                    <a:pt x="72" y="8"/>
                    <a:pt x="72" y="7"/>
                    <a:pt x="72" y="7"/>
                  </a:cubicBezTo>
                  <a:cubicBezTo>
                    <a:pt x="71" y="7"/>
                    <a:pt x="72" y="6"/>
                    <a:pt x="72" y="6"/>
                  </a:cubicBezTo>
                  <a:cubicBezTo>
                    <a:pt x="72" y="6"/>
                    <a:pt x="72" y="6"/>
                    <a:pt x="72" y="6"/>
                  </a:cubicBezTo>
                  <a:cubicBezTo>
                    <a:pt x="75" y="5"/>
                    <a:pt x="78" y="4"/>
                    <a:pt x="80" y="3"/>
                  </a:cubicBezTo>
                  <a:cubicBezTo>
                    <a:pt x="81" y="3"/>
                    <a:pt x="81" y="3"/>
                    <a:pt x="82" y="4"/>
                  </a:cubicBezTo>
                  <a:cubicBezTo>
                    <a:pt x="82" y="4"/>
                    <a:pt x="81" y="5"/>
                    <a:pt x="81" y="5"/>
                  </a:cubicBezTo>
                  <a:cubicBezTo>
                    <a:pt x="78" y="6"/>
                    <a:pt x="76" y="7"/>
                    <a:pt x="73" y="8"/>
                  </a:cubicBezTo>
                  <a:cubicBezTo>
                    <a:pt x="73" y="8"/>
                    <a:pt x="73" y="8"/>
                    <a:pt x="73" y="8"/>
                  </a:cubicBezTo>
                  <a:cubicBezTo>
                    <a:pt x="73" y="8"/>
                    <a:pt x="72" y="8"/>
                    <a:pt x="72" y="8"/>
                  </a:cubicBezTo>
                  <a:close/>
                  <a:moveTo>
                    <a:pt x="256" y="87"/>
                  </a:moveTo>
                  <a:cubicBezTo>
                    <a:pt x="256" y="87"/>
                    <a:pt x="256" y="87"/>
                    <a:pt x="256" y="87"/>
                  </a:cubicBezTo>
                  <a:cubicBezTo>
                    <a:pt x="254" y="85"/>
                    <a:pt x="252" y="83"/>
                    <a:pt x="250" y="81"/>
                  </a:cubicBezTo>
                  <a:cubicBezTo>
                    <a:pt x="250" y="81"/>
                    <a:pt x="250" y="80"/>
                    <a:pt x="250" y="80"/>
                  </a:cubicBezTo>
                  <a:cubicBezTo>
                    <a:pt x="250" y="79"/>
                    <a:pt x="251" y="79"/>
                    <a:pt x="251" y="80"/>
                  </a:cubicBezTo>
                  <a:cubicBezTo>
                    <a:pt x="254" y="81"/>
                    <a:pt x="256" y="84"/>
                    <a:pt x="257" y="86"/>
                  </a:cubicBezTo>
                  <a:cubicBezTo>
                    <a:pt x="258" y="86"/>
                    <a:pt x="258" y="87"/>
                    <a:pt x="257" y="87"/>
                  </a:cubicBezTo>
                  <a:cubicBezTo>
                    <a:pt x="257" y="87"/>
                    <a:pt x="257" y="87"/>
                    <a:pt x="256" y="87"/>
                  </a:cubicBezTo>
                  <a:close/>
                  <a:moveTo>
                    <a:pt x="244" y="75"/>
                  </a:moveTo>
                  <a:cubicBezTo>
                    <a:pt x="244" y="75"/>
                    <a:pt x="244" y="75"/>
                    <a:pt x="244" y="75"/>
                  </a:cubicBezTo>
                  <a:cubicBezTo>
                    <a:pt x="242" y="73"/>
                    <a:pt x="240" y="71"/>
                    <a:pt x="238" y="70"/>
                  </a:cubicBezTo>
                  <a:cubicBezTo>
                    <a:pt x="237" y="69"/>
                    <a:pt x="237" y="69"/>
                    <a:pt x="238" y="68"/>
                  </a:cubicBezTo>
                  <a:cubicBezTo>
                    <a:pt x="238" y="68"/>
                    <a:pt x="239" y="68"/>
                    <a:pt x="239" y="68"/>
                  </a:cubicBezTo>
                  <a:cubicBezTo>
                    <a:pt x="241" y="70"/>
                    <a:pt x="243" y="72"/>
                    <a:pt x="245" y="74"/>
                  </a:cubicBezTo>
                  <a:cubicBezTo>
                    <a:pt x="246" y="74"/>
                    <a:pt x="246" y="75"/>
                    <a:pt x="245" y="75"/>
                  </a:cubicBezTo>
                  <a:cubicBezTo>
                    <a:pt x="245" y="76"/>
                    <a:pt x="245" y="76"/>
                    <a:pt x="244" y="75"/>
                  </a:cubicBezTo>
                  <a:close/>
                  <a:moveTo>
                    <a:pt x="88" y="3"/>
                  </a:moveTo>
                  <a:cubicBezTo>
                    <a:pt x="88" y="3"/>
                    <a:pt x="88" y="2"/>
                    <a:pt x="88" y="2"/>
                  </a:cubicBezTo>
                  <a:cubicBezTo>
                    <a:pt x="88" y="2"/>
                    <a:pt x="88" y="1"/>
                    <a:pt x="89" y="1"/>
                  </a:cubicBezTo>
                  <a:cubicBezTo>
                    <a:pt x="91" y="0"/>
                    <a:pt x="94" y="0"/>
                    <a:pt x="97" y="0"/>
                  </a:cubicBezTo>
                  <a:cubicBezTo>
                    <a:pt x="98" y="0"/>
                    <a:pt x="98" y="0"/>
                    <a:pt x="98" y="1"/>
                  </a:cubicBezTo>
                  <a:cubicBezTo>
                    <a:pt x="98" y="1"/>
                    <a:pt x="98" y="2"/>
                    <a:pt x="97" y="2"/>
                  </a:cubicBezTo>
                  <a:cubicBezTo>
                    <a:pt x="94" y="2"/>
                    <a:pt x="92" y="2"/>
                    <a:pt x="89" y="3"/>
                  </a:cubicBezTo>
                  <a:cubicBezTo>
                    <a:pt x="89" y="3"/>
                    <a:pt x="88" y="3"/>
                    <a:pt x="88" y="3"/>
                  </a:cubicBezTo>
                  <a:close/>
                  <a:moveTo>
                    <a:pt x="232" y="64"/>
                  </a:moveTo>
                  <a:cubicBezTo>
                    <a:pt x="231" y="64"/>
                    <a:pt x="231" y="64"/>
                    <a:pt x="231" y="64"/>
                  </a:cubicBezTo>
                  <a:cubicBezTo>
                    <a:pt x="229" y="62"/>
                    <a:pt x="227" y="61"/>
                    <a:pt x="225" y="59"/>
                  </a:cubicBezTo>
                  <a:cubicBezTo>
                    <a:pt x="224" y="58"/>
                    <a:pt x="224" y="58"/>
                    <a:pt x="225" y="57"/>
                  </a:cubicBezTo>
                  <a:cubicBezTo>
                    <a:pt x="225" y="57"/>
                    <a:pt x="226" y="57"/>
                    <a:pt x="226" y="57"/>
                  </a:cubicBezTo>
                  <a:cubicBezTo>
                    <a:pt x="228" y="59"/>
                    <a:pt x="230" y="61"/>
                    <a:pt x="233" y="63"/>
                  </a:cubicBezTo>
                  <a:cubicBezTo>
                    <a:pt x="233" y="63"/>
                    <a:pt x="233" y="64"/>
                    <a:pt x="233" y="64"/>
                  </a:cubicBezTo>
                  <a:cubicBezTo>
                    <a:pt x="232" y="64"/>
                    <a:pt x="232" y="65"/>
                    <a:pt x="232" y="64"/>
                  </a:cubicBezTo>
                  <a:close/>
                  <a:moveTo>
                    <a:pt x="218" y="54"/>
                  </a:moveTo>
                  <a:cubicBezTo>
                    <a:pt x="218" y="54"/>
                    <a:pt x="218" y="54"/>
                    <a:pt x="218" y="54"/>
                  </a:cubicBezTo>
                  <a:cubicBezTo>
                    <a:pt x="216" y="52"/>
                    <a:pt x="214" y="50"/>
                    <a:pt x="211" y="49"/>
                  </a:cubicBezTo>
                  <a:cubicBezTo>
                    <a:pt x="211" y="48"/>
                    <a:pt x="211" y="48"/>
                    <a:pt x="211" y="47"/>
                  </a:cubicBezTo>
                  <a:cubicBezTo>
                    <a:pt x="212" y="47"/>
                    <a:pt x="212" y="47"/>
                    <a:pt x="213" y="47"/>
                  </a:cubicBezTo>
                  <a:cubicBezTo>
                    <a:pt x="215" y="49"/>
                    <a:pt x="217" y="50"/>
                    <a:pt x="219" y="52"/>
                  </a:cubicBezTo>
                  <a:cubicBezTo>
                    <a:pt x="220" y="52"/>
                    <a:pt x="220" y="53"/>
                    <a:pt x="220" y="53"/>
                  </a:cubicBezTo>
                  <a:cubicBezTo>
                    <a:pt x="219" y="54"/>
                    <a:pt x="219" y="54"/>
                    <a:pt x="218" y="54"/>
                  </a:cubicBezTo>
                  <a:close/>
                  <a:moveTo>
                    <a:pt x="105" y="2"/>
                  </a:moveTo>
                  <a:cubicBezTo>
                    <a:pt x="105" y="1"/>
                    <a:pt x="104" y="1"/>
                    <a:pt x="104" y="1"/>
                  </a:cubicBezTo>
                  <a:cubicBezTo>
                    <a:pt x="104" y="0"/>
                    <a:pt x="105" y="0"/>
                    <a:pt x="106" y="0"/>
                  </a:cubicBezTo>
                  <a:cubicBezTo>
                    <a:pt x="108" y="0"/>
                    <a:pt x="111" y="0"/>
                    <a:pt x="114" y="0"/>
                  </a:cubicBezTo>
                  <a:cubicBezTo>
                    <a:pt x="115" y="0"/>
                    <a:pt x="115" y="1"/>
                    <a:pt x="115" y="1"/>
                  </a:cubicBezTo>
                  <a:cubicBezTo>
                    <a:pt x="115" y="2"/>
                    <a:pt x="114" y="2"/>
                    <a:pt x="114" y="2"/>
                  </a:cubicBezTo>
                  <a:cubicBezTo>
                    <a:pt x="111" y="2"/>
                    <a:pt x="108" y="2"/>
                    <a:pt x="105" y="2"/>
                  </a:cubicBezTo>
                  <a:cubicBezTo>
                    <a:pt x="105" y="2"/>
                    <a:pt x="105" y="2"/>
                    <a:pt x="105" y="2"/>
                  </a:cubicBezTo>
                  <a:close/>
                  <a:moveTo>
                    <a:pt x="205" y="44"/>
                  </a:moveTo>
                  <a:cubicBezTo>
                    <a:pt x="205" y="44"/>
                    <a:pt x="205" y="44"/>
                    <a:pt x="205" y="44"/>
                  </a:cubicBezTo>
                  <a:cubicBezTo>
                    <a:pt x="202" y="42"/>
                    <a:pt x="200" y="40"/>
                    <a:pt x="198" y="39"/>
                  </a:cubicBezTo>
                  <a:cubicBezTo>
                    <a:pt x="197" y="39"/>
                    <a:pt x="197" y="38"/>
                    <a:pt x="197" y="37"/>
                  </a:cubicBezTo>
                  <a:cubicBezTo>
                    <a:pt x="198" y="37"/>
                    <a:pt x="198" y="37"/>
                    <a:pt x="199" y="37"/>
                  </a:cubicBezTo>
                  <a:cubicBezTo>
                    <a:pt x="201" y="39"/>
                    <a:pt x="203" y="40"/>
                    <a:pt x="206" y="42"/>
                  </a:cubicBezTo>
                  <a:cubicBezTo>
                    <a:pt x="206" y="42"/>
                    <a:pt x="206" y="43"/>
                    <a:pt x="206" y="43"/>
                  </a:cubicBezTo>
                  <a:cubicBezTo>
                    <a:pt x="206" y="44"/>
                    <a:pt x="205" y="44"/>
                    <a:pt x="205" y="44"/>
                  </a:cubicBezTo>
                  <a:close/>
                  <a:moveTo>
                    <a:pt x="191" y="34"/>
                  </a:moveTo>
                  <a:cubicBezTo>
                    <a:pt x="191" y="34"/>
                    <a:pt x="191" y="34"/>
                    <a:pt x="191" y="34"/>
                  </a:cubicBezTo>
                  <a:cubicBezTo>
                    <a:pt x="188" y="33"/>
                    <a:pt x="186" y="31"/>
                    <a:pt x="183" y="30"/>
                  </a:cubicBezTo>
                  <a:cubicBezTo>
                    <a:pt x="183" y="30"/>
                    <a:pt x="183" y="29"/>
                    <a:pt x="183" y="28"/>
                  </a:cubicBezTo>
                  <a:cubicBezTo>
                    <a:pt x="183" y="28"/>
                    <a:pt x="184" y="28"/>
                    <a:pt x="185" y="28"/>
                  </a:cubicBezTo>
                  <a:cubicBezTo>
                    <a:pt x="187" y="30"/>
                    <a:pt x="189" y="31"/>
                    <a:pt x="192" y="33"/>
                  </a:cubicBezTo>
                  <a:cubicBezTo>
                    <a:pt x="192" y="33"/>
                    <a:pt x="192" y="33"/>
                    <a:pt x="192" y="34"/>
                  </a:cubicBezTo>
                  <a:cubicBezTo>
                    <a:pt x="192" y="34"/>
                    <a:pt x="191" y="35"/>
                    <a:pt x="191" y="34"/>
                  </a:cubicBezTo>
                  <a:close/>
                  <a:moveTo>
                    <a:pt x="122" y="4"/>
                  </a:moveTo>
                  <a:cubicBezTo>
                    <a:pt x="121" y="3"/>
                    <a:pt x="121" y="3"/>
                    <a:pt x="121" y="2"/>
                  </a:cubicBezTo>
                  <a:cubicBezTo>
                    <a:pt x="121" y="2"/>
                    <a:pt x="122" y="1"/>
                    <a:pt x="122" y="2"/>
                  </a:cubicBezTo>
                  <a:cubicBezTo>
                    <a:pt x="123" y="2"/>
                    <a:pt x="124" y="2"/>
                    <a:pt x="125" y="2"/>
                  </a:cubicBezTo>
                  <a:cubicBezTo>
                    <a:pt x="127" y="3"/>
                    <a:pt x="129" y="3"/>
                    <a:pt x="131" y="4"/>
                  </a:cubicBezTo>
                  <a:cubicBezTo>
                    <a:pt x="131" y="4"/>
                    <a:pt x="132" y="4"/>
                    <a:pt x="131" y="5"/>
                  </a:cubicBezTo>
                  <a:cubicBezTo>
                    <a:pt x="131" y="5"/>
                    <a:pt x="131" y="6"/>
                    <a:pt x="130" y="6"/>
                  </a:cubicBezTo>
                  <a:cubicBezTo>
                    <a:pt x="128" y="5"/>
                    <a:pt x="126" y="5"/>
                    <a:pt x="124" y="4"/>
                  </a:cubicBezTo>
                  <a:cubicBezTo>
                    <a:pt x="124" y="4"/>
                    <a:pt x="123" y="4"/>
                    <a:pt x="122" y="4"/>
                  </a:cubicBezTo>
                  <a:cubicBezTo>
                    <a:pt x="122" y="4"/>
                    <a:pt x="122" y="4"/>
                    <a:pt x="122" y="4"/>
                  </a:cubicBezTo>
                  <a:close/>
                  <a:moveTo>
                    <a:pt x="176" y="26"/>
                  </a:moveTo>
                  <a:cubicBezTo>
                    <a:pt x="176" y="26"/>
                    <a:pt x="176" y="26"/>
                    <a:pt x="176" y="26"/>
                  </a:cubicBezTo>
                  <a:cubicBezTo>
                    <a:pt x="175" y="25"/>
                    <a:pt x="175" y="25"/>
                    <a:pt x="175" y="25"/>
                  </a:cubicBezTo>
                  <a:cubicBezTo>
                    <a:pt x="173" y="24"/>
                    <a:pt x="171" y="23"/>
                    <a:pt x="169" y="22"/>
                  </a:cubicBezTo>
                  <a:cubicBezTo>
                    <a:pt x="168" y="21"/>
                    <a:pt x="168" y="21"/>
                    <a:pt x="168" y="20"/>
                  </a:cubicBezTo>
                  <a:cubicBezTo>
                    <a:pt x="169" y="20"/>
                    <a:pt x="169" y="19"/>
                    <a:pt x="170" y="20"/>
                  </a:cubicBezTo>
                  <a:cubicBezTo>
                    <a:pt x="172" y="21"/>
                    <a:pt x="174" y="22"/>
                    <a:pt x="176" y="23"/>
                  </a:cubicBezTo>
                  <a:cubicBezTo>
                    <a:pt x="177" y="24"/>
                    <a:pt x="177" y="24"/>
                    <a:pt x="177" y="24"/>
                  </a:cubicBezTo>
                  <a:cubicBezTo>
                    <a:pt x="178" y="24"/>
                    <a:pt x="178" y="25"/>
                    <a:pt x="178" y="25"/>
                  </a:cubicBezTo>
                  <a:cubicBezTo>
                    <a:pt x="177" y="26"/>
                    <a:pt x="177" y="26"/>
                    <a:pt x="176" y="26"/>
                  </a:cubicBezTo>
                  <a:close/>
                  <a:moveTo>
                    <a:pt x="138" y="8"/>
                  </a:moveTo>
                  <a:cubicBezTo>
                    <a:pt x="138" y="8"/>
                    <a:pt x="137" y="7"/>
                    <a:pt x="138" y="7"/>
                  </a:cubicBezTo>
                  <a:cubicBezTo>
                    <a:pt x="138" y="6"/>
                    <a:pt x="138" y="6"/>
                    <a:pt x="139" y="6"/>
                  </a:cubicBezTo>
                  <a:cubicBezTo>
                    <a:pt x="141" y="7"/>
                    <a:pt x="144" y="8"/>
                    <a:pt x="147" y="9"/>
                  </a:cubicBezTo>
                  <a:cubicBezTo>
                    <a:pt x="147" y="9"/>
                    <a:pt x="148" y="10"/>
                    <a:pt x="147" y="10"/>
                  </a:cubicBezTo>
                  <a:cubicBezTo>
                    <a:pt x="147" y="11"/>
                    <a:pt x="147" y="11"/>
                    <a:pt x="146" y="11"/>
                  </a:cubicBezTo>
                  <a:cubicBezTo>
                    <a:pt x="143" y="10"/>
                    <a:pt x="141" y="9"/>
                    <a:pt x="138" y="8"/>
                  </a:cubicBezTo>
                  <a:cubicBezTo>
                    <a:pt x="138" y="8"/>
                    <a:pt x="138" y="8"/>
                    <a:pt x="138" y="8"/>
                  </a:cubicBezTo>
                  <a:close/>
                  <a:moveTo>
                    <a:pt x="161" y="18"/>
                  </a:moveTo>
                  <a:cubicBezTo>
                    <a:pt x="161" y="18"/>
                    <a:pt x="161" y="18"/>
                    <a:pt x="161" y="18"/>
                  </a:cubicBezTo>
                  <a:cubicBezTo>
                    <a:pt x="159" y="16"/>
                    <a:pt x="156" y="15"/>
                    <a:pt x="154" y="14"/>
                  </a:cubicBezTo>
                  <a:cubicBezTo>
                    <a:pt x="153" y="14"/>
                    <a:pt x="153" y="13"/>
                    <a:pt x="153" y="13"/>
                  </a:cubicBezTo>
                  <a:cubicBezTo>
                    <a:pt x="153" y="12"/>
                    <a:pt x="154" y="12"/>
                    <a:pt x="155" y="12"/>
                  </a:cubicBezTo>
                  <a:cubicBezTo>
                    <a:pt x="155" y="12"/>
                    <a:pt x="155" y="12"/>
                    <a:pt x="155" y="12"/>
                  </a:cubicBezTo>
                  <a:cubicBezTo>
                    <a:pt x="157" y="13"/>
                    <a:pt x="160" y="15"/>
                    <a:pt x="162" y="16"/>
                  </a:cubicBezTo>
                  <a:cubicBezTo>
                    <a:pt x="163" y="16"/>
                    <a:pt x="163" y="17"/>
                    <a:pt x="163" y="17"/>
                  </a:cubicBezTo>
                  <a:cubicBezTo>
                    <a:pt x="163" y="18"/>
                    <a:pt x="162" y="18"/>
                    <a:pt x="16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5" name="Rectangle 18">
              <a:extLst>
                <a:ext uri="{FF2B5EF4-FFF2-40B4-BE49-F238E27FC236}">
                  <a16:creationId xmlns:a16="http://schemas.microsoft.com/office/drawing/2014/main" id="{2D454081-6578-4A3B-8BC6-D3D2CD29ED14}"/>
                </a:ext>
              </a:extLst>
            </p:cNvPr>
            <p:cNvSpPr/>
            <p:nvPr/>
          </p:nvSpPr>
          <p:spPr bwMode="auto">
            <a:xfrm>
              <a:off x="5127092" y="2812075"/>
              <a:ext cx="650875" cy="615553"/>
            </a:xfrm>
            <a:prstGeom prst="rect">
              <a:avLst/>
            </a:prstGeom>
            <a:noFill/>
            <a:ln>
              <a:noFill/>
            </a:ln>
          </p:spPr>
          <p:txBody>
            <a:bodyPr wrap="square" lIns="0" tIns="0" rIns="0" bIns="0" anchor="ctr">
              <a:spAutoFit/>
            </a:bodyPr>
            <a:lstStyle/>
            <a:p>
              <a:pPr marL="0" marR="0" lvl="0" indent="0" algn="l" defTabSz="913765" rtl="0" eaLnBrk="1" fontAlgn="auto" latinLnBrk="0" hangingPunct="1">
                <a:lnSpc>
                  <a:spcPct val="100000"/>
                </a:lnSpc>
                <a:spcBef>
                  <a:spcPct val="0"/>
                </a:spcBef>
                <a:spcAft>
                  <a:spcPct val="0"/>
                </a:spcAft>
                <a:buClrTx/>
                <a:buSzTx/>
                <a:buFontTx/>
                <a:buNone/>
                <a:defRPr/>
              </a:pPr>
              <a:r>
                <a:rPr kumimoji="0" lang="en-US" sz="4000" b="1" i="0" u="none" strike="noStrike" kern="1200" cap="none" spc="0" normalizeH="0" baseline="0" noProof="0" dirty="0">
                  <a:ln>
                    <a:noFill/>
                  </a:ln>
                  <a:solidFill>
                    <a:srgbClr val="FFFEFE"/>
                  </a:solidFill>
                  <a:effectLst/>
                  <a:uLnTx/>
                  <a:uFillTx/>
                  <a:latin typeface="思源黑体 Normal"/>
                  <a:ea typeface="思源黑体 Normal"/>
                  <a:cs typeface="+mn-ea"/>
                  <a:sym typeface="+mn-lt"/>
                </a:rPr>
                <a:t>01</a:t>
              </a:r>
            </a:p>
          </p:txBody>
        </p:sp>
      </p:grpSp>
      <p:grpSp>
        <p:nvGrpSpPr>
          <p:cNvPr id="6" name="组合 5">
            <a:extLst>
              <a:ext uri="{FF2B5EF4-FFF2-40B4-BE49-F238E27FC236}">
                <a16:creationId xmlns:a16="http://schemas.microsoft.com/office/drawing/2014/main" id="{0484CA75-07EA-45B4-999B-69D6AFCBA3D5}"/>
              </a:ext>
            </a:extLst>
          </p:cNvPr>
          <p:cNvGrpSpPr/>
          <p:nvPr/>
        </p:nvGrpSpPr>
        <p:grpSpPr>
          <a:xfrm>
            <a:off x="5180631" y="1274762"/>
            <a:ext cx="2535238" cy="1819275"/>
            <a:chOff x="5528729" y="3018450"/>
            <a:chExt cx="2535238" cy="1819275"/>
          </a:xfrm>
        </p:grpSpPr>
        <p:sp>
          <p:nvSpPr>
            <p:cNvPr id="7" name="Freeform 19">
              <a:extLst>
                <a:ext uri="{FF2B5EF4-FFF2-40B4-BE49-F238E27FC236}">
                  <a16:creationId xmlns:a16="http://schemas.microsoft.com/office/drawing/2014/main" id="{D6C00379-2E02-424F-9464-08267047F37D}"/>
                </a:ext>
              </a:extLst>
            </p:cNvPr>
            <p:cNvSpPr/>
            <p:nvPr/>
          </p:nvSpPr>
          <p:spPr bwMode="auto">
            <a:xfrm>
              <a:off x="5528729" y="3018450"/>
              <a:ext cx="2535238" cy="1819275"/>
            </a:xfrm>
            <a:custGeom>
              <a:avLst/>
              <a:gdLst>
                <a:gd name="T0" fmla="*/ 0 w 674"/>
                <a:gd name="T1" fmla="*/ 272 h 484"/>
                <a:gd name="T2" fmla="*/ 68 w 674"/>
                <a:gd name="T3" fmla="*/ 348 h 484"/>
                <a:gd name="T4" fmla="*/ 217 w 674"/>
                <a:gd name="T5" fmla="*/ 445 h 484"/>
                <a:gd name="T6" fmla="*/ 415 w 674"/>
                <a:gd name="T7" fmla="*/ 474 h 484"/>
                <a:gd name="T8" fmla="*/ 590 w 674"/>
                <a:gd name="T9" fmla="*/ 389 h 484"/>
                <a:gd name="T10" fmla="*/ 597 w 674"/>
                <a:gd name="T11" fmla="*/ 382 h 484"/>
                <a:gd name="T12" fmla="*/ 658 w 674"/>
                <a:gd name="T13" fmla="*/ 271 h 484"/>
                <a:gd name="T14" fmla="*/ 670 w 674"/>
                <a:gd name="T15" fmla="*/ 152 h 484"/>
                <a:gd name="T16" fmla="*/ 643 w 674"/>
                <a:gd name="T17" fmla="*/ 58 h 484"/>
                <a:gd name="T18" fmla="*/ 592 w 674"/>
                <a:gd name="T19" fmla="*/ 9 h 484"/>
                <a:gd name="T20" fmla="*/ 533 w 674"/>
                <a:gd name="T21" fmla="*/ 4 h 484"/>
                <a:gd name="T22" fmla="*/ 477 w 674"/>
                <a:gd name="T23" fmla="*/ 27 h 484"/>
                <a:gd name="T24" fmla="*/ 426 w 674"/>
                <a:gd name="T25" fmla="*/ 62 h 484"/>
                <a:gd name="T26" fmla="*/ 379 w 674"/>
                <a:gd name="T27" fmla="*/ 105 h 484"/>
                <a:gd name="T28" fmla="*/ 376 w 674"/>
                <a:gd name="T29" fmla="*/ 109 h 484"/>
                <a:gd name="T30" fmla="*/ 301 w 674"/>
                <a:gd name="T31" fmla="*/ 190 h 484"/>
                <a:gd name="T32" fmla="*/ 197 w 674"/>
                <a:gd name="T33" fmla="*/ 257 h 484"/>
                <a:gd name="T34" fmla="*/ 79 w 674"/>
                <a:gd name="T35" fmla="*/ 280 h 484"/>
                <a:gd name="T36" fmla="*/ 0 w 674"/>
                <a:gd name="T37" fmla="*/ 27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4" h="483">
                  <a:moveTo>
                    <a:pt x="0" y="272"/>
                  </a:moveTo>
                  <a:cubicBezTo>
                    <a:pt x="9" y="284"/>
                    <a:pt x="32" y="314"/>
                    <a:pt x="68" y="348"/>
                  </a:cubicBezTo>
                  <a:cubicBezTo>
                    <a:pt x="105" y="381"/>
                    <a:pt x="155" y="419"/>
                    <a:pt x="217" y="445"/>
                  </a:cubicBezTo>
                  <a:cubicBezTo>
                    <a:pt x="277" y="470"/>
                    <a:pt x="348" y="484"/>
                    <a:pt x="415" y="474"/>
                  </a:cubicBezTo>
                  <a:cubicBezTo>
                    <a:pt x="483" y="466"/>
                    <a:pt x="546" y="435"/>
                    <a:pt x="590" y="389"/>
                  </a:cubicBezTo>
                  <a:cubicBezTo>
                    <a:pt x="593" y="387"/>
                    <a:pt x="595" y="384"/>
                    <a:pt x="597" y="382"/>
                  </a:cubicBezTo>
                  <a:cubicBezTo>
                    <a:pt x="626" y="350"/>
                    <a:pt x="647" y="311"/>
                    <a:pt x="658" y="271"/>
                  </a:cubicBezTo>
                  <a:cubicBezTo>
                    <a:pt x="671" y="231"/>
                    <a:pt x="674" y="189"/>
                    <a:pt x="670" y="152"/>
                  </a:cubicBezTo>
                  <a:cubicBezTo>
                    <a:pt x="667" y="115"/>
                    <a:pt x="657" y="83"/>
                    <a:pt x="643" y="58"/>
                  </a:cubicBezTo>
                  <a:cubicBezTo>
                    <a:pt x="629" y="34"/>
                    <a:pt x="611" y="17"/>
                    <a:pt x="592" y="9"/>
                  </a:cubicBezTo>
                  <a:cubicBezTo>
                    <a:pt x="572" y="0"/>
                    <a:pt x="552" y="0"/>
                    <a:pt x="533" y="4"/>
                  </a:cubicBezTo>
                  <a:cubicBezTo>
                    <a:pt x="514" y="9"/>
                    <a:pt x="495" y="17"/>
                    <a:pt x="477" y="27"/>
                  </a:cubicBezTo>
                  <a:cubicBezTo>
                    <a:pt x="459" y="38"/>
                    <a:pt x="442" y="49"/>
                    <a:pt x="426" y="62"/>
                  </a:cubicBezTo>
                  <a:cubicBezTo>
                    <a:pt x="409" y="75"/>
                    <a:pt x="394" y="89"/>
                    <a:pt x="379" y="105"/>
                  </a:cubicBezTo>
                  <a:cubicBezTo>
                    <a:pt x="378" y="107"/>
                    <a:pt x="377" y="108"/>
                    <a:pt x="376" y="109"/>
                  </a:cubicBezTo>
                  <a:cubicBezTo>
                    <a:pt x="353" y="133"/>
                    <a:pt x="331" y="163"/>
                    <a:pt x="301" y="190"/>
                  </a:cubicBezTo>
                  <a:cubicBezTo>
                    <a:pt x="272" y="217"/>
                    <a:pt x="236" y="241"/>
                    <a:pt x="197" y="257"/>
                  </a:cubicBezTo>
                  <a:cubicBezTo>
                    <a:pt x="158" y="273"/>
                    <a:pt x="116" y="280"/>
                    <a:pt x="79" y="280"/>
                  </a:cubicBezTo>
                  <a:cubicBezTo>
                    <a:pt x="42" y="281"/>
                    <a:pt x="12" y="274"/>
                    <a:pt x="0" y="272"/>
                  </a:cubicBezTo>
                  <a:close/>
                </a:path>
              </a:pathLst>
            </a:custGeom>
            <a:solidFill>
              <a:srgbClr val="314D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8" name="Freeform 21">
              <a:extLst>
                <a:ext uri="{FF2B5EF4-FFF2-40B4-BE49-F238E27FC236}">
                  <a16:creationId xmlns:a16="http://schemas.microsoft.com/office/drawing/2014/main" id="{3B96C401-957D-4927-AAF4-3A5DAA193607}"/>
                </a:ext>
              </a:extLst>
            </p:cNvPr>
            <p:cNvSpPr>
              <a:spLocks noEditPoints="1"/>
            </p:cNvSpPr>
            <p:nvPr/>
          </p:nvSpPr>
          <p:spPr bwMode="auto">
            <a:xfrm>
              <a:off x="5600167" y="3040675"/>
              <a:ext cx="2441575" cy="1755775"/>
            </a:xfrm>
            <a:custGeom>
              <a:avLst/>
              <a:gdLst>
                <a:gd name="T0" fmla="*/ 473 w 649"/>
                <a:gd name="T1" fmla="*/ 441 h 467"/>
                <a:gd name="T2" fmla="*/ 449 w 649"/>
                <a:gd name="T3" fmla="*/ 453 h 467"/>
                <a:gd name="T4" fmla="*/ 515 w 649"/>
                <a:gd name="T5" fmla="*/ 423 h 467"/>
                <a:gd name="T6" fmla="*/ 537 w 649"/>
                <a:gd name="T7" fmla="*/ 406 h 467"/>
                <a:gd name="T8" fmla="*/ 543 w 649"/>
                <a:gd name="T9" fmla="*/ 402 h 467"/>
                <a:gd name="T10" fmla="*/ 395 w 649"/>
                <a:gd name="T11" fmla="*/ 462 h 467"/>
                <a:gd name="T12" fmla="*/ 556 w 649"/>
                <a:gd name="T13" fmla="*/ 390 h 467"/>
                <a:gd name="T14" fmla="*/ 577 w 649"/>
                <a:gd name="T15" fmla="*/ 369 h 467"/>
                <a:gd name="T16" fmla="*/ 369 w 649"/>
                <a:gd name="T17" fmla="*/ 467 h 467"/>
                <a:gd name="T18" fmla="*/ 351 w 649"/>
                <a:gd name="T19" fmla="*/ 465 h 467"/>
                <a:gd name="T20" fmla="*/ 592 w 649"/>
                <a:gd name="T21" fmla="*/ 348 h 467"/>
                <a:gd name="T22" fmla="*/ 315 w 649"/>
                <a:gd name="T23" fmla="*/ 465 h 467"/>
                <a:gd name="T24" fmla="*/ 288 w 649"/>
                <a:gd name="T25" fmla="*/ 459 h 467"/>
                <a:gd name="T26" fmla="*/ 279 w 649"/>
                <a:gd name="T27" fmla="*/ 460 h 467"/>
                <a:gd name="T28" fmla="*/ 621 w 649"/>
                <a:gd name="T29" fmla="*/ 303 h 467"/>
                <a:gd name="T30" fmla="*/ 629 w 649"/>
                <a:gd name="T31" fmla="*/ 277 h 467"/>
                <a:gd name="T32" fmla="*/ 243 w 649"/>
                <a:gd name="T33" fmla="*/ 451 h 467"/>
                <a:gd name="T34" fmla="*/ 217 w 649"/>
                <a:gd name="T35" fmla="*/ 441 h 467"/>
                <a:gd name="T36" fmla="*/ 638 w 649"/>
                <a:gd name="T37" fmla="*/ 252 h 467"/>
                <a:gd name="T38" fmla="*/ 645 w 649"/>
                <a:gd name="T39" fmla="*/ 225 h 467"/>
                <a:gd name="T40" fmla="*/ 644 w 649"/>
                <a:gd name="T41" fmla="*/ 216 h 467"/>
                <a:gd name="T42" fmla="*/ 177 w 649"/>
                <a:gd name="T43" fmla="*/ 424 h 467"/>
                <a:gd name="T44" fmla="*/ 647 w 649"/>
                <a:gd name="T45" fmla="*/ 188 h 467"/>
                <a:gd name="T46" fmla="*/ 647 w 649"/>
                <a:gd name="T47" fmla="*/ 181 h 467"/>
                <a:gd name="T48" fmla="*/ 130 w 649"/>
                <a:gd name="T49" fmla="*/ 397 h 467"/>
                <a:gd name="T50" fmla="*/ 106 w 649"/>
                <a:gd name="T51" fmla="*/ 381 h 467"/>
                <a:gd name="T52" fmla="*/ 646 w 649"/>
                <a:gd name="T53" fmla="*/ 145 h 467"/>
                <a:gd name="T54" fmla="*/ 643 w 649"/>
                <a:gd name="T55" fmla="*/ 117 h 467"/>
                <a:gd name="T56" fmla="*/ 639 w 649"/>
                <a:gd name="T57" fmla="*/ 108 h 467"/>
                <a:gd name="T58" fmla="*/ 72 w 649"/>
                <a:gd name="T59" fmla="*/ 355 h 467"/>
                <a:gd name="T60" fmla="*/ 50 w 649"/>
                <a:gd name="T61" fmla="*/ 335 h 467"/>
                <a:gd name="T62" fmla="*/ 628 w 649"/>
                <a:gd name="T63" fmla="*/ 70 h 467"/>
                <a:gd name="T64" fmla="*/ 182 w 649"/>
                <a:gd name="T65" fmla="*/ 255 h 467"/>
                <a:gd name="T66" fmla="*/ 208 w 649"/>
                <a:gd name="T67" fmla="*/ 244 h 467"/>
                <a:gd name="T68" fmla="*/ 215 w 649"/>
                <a:gd name="T69" fmla="*/ 238 h 467"/>
                <a:gd name="T70" fmla="*/ 158 w 649"/>
                <a:gd name="T71" fmla="*/ 265 h 467"/>
                <a:gd name="T72" fmla="*/ 231 w 649"/>
                <a:gd name="T73" fmla="*/ 228 h 467"/>
                <a:gd name="T74" fmla="*/ 32 w 649"/>
                <a:gd name="T75" fmla="*/ 318 h 467"/>
                <a:gd name="T76" fmla="*/ 254 w 649"/>
                <a:gd name="T77" fmla="*/ 214 h 467"/>
                <a:gd name="T78" fmla="*/ 260 w 649"/>
                <a:gd name="T79" fmla="*/ 209 h 467"/>
                <a:gd name="T80" fmla="*/ 106 w 649"/>
                <a:gd name="T81" fmla="*/ 276 h 467"/>
                <a:gd name="T82" fmla="*/ 77 w 649"/>
                <a:gd name="T83" fmla="*/ 279 h 467"/>
                <a:gd name="T84" fmla="*/ 611 w 649"/>
                <a:gd name="T85" fmla="*/ 43 h 467"/>
                <a:gd name="T86" fmla="*/ 20 w 649"/>
                <a:gd name="T87" fmla="*/ 303 h 467"/>
                <a:gd name="T88" fmla="*/ 300 w 649"/>
                <a:gd name="T89" fmla="*/ 172 h 467"/>
                <a:gd name="T90" fmla="*/ 51 w 649"/>
                <a:gd name="T91" fmla="*/ 280 h 467"/>
                <a:gd name="T92" fmla="*/ 593 w 649"/>
                <a:gd name="T93" fmla="*/ 21 h 467"/>
                <a:gd name="T94" fmla="*/ 8 w 649"/>
                <a:gd name="T95" fmla="*/ 292 h 467"/>
                <a:gd name="T96" fmla="*/ 332 w 649"/>
                <a:gd name="T97" fmla="*/ 139 h 467"/>
                <a:gd name="T98" fmla="*/ 337 w 649"/>
                <a:gd name="T99" fmla="*/ 133 h 467"/>
                <a:gd name="T100" fmla="*/ 579 w 649"/>
                <a:gd name="T101" fmla="*/ 11 h 467"/>
                <a:gd name="T102" fmla="*/ 361 w 649"/>
                <a:gd name="T103" fmla="*/ 107 h 467"/>
                <a:gd name="T104" fmla="*/ 561 w 649"/>
                <a:gd name="T105" fmla="*/ 4 h 467"/>
                <a:gd name="T106" fmla="*/ 374 w 649"/>
                <a:gd name="T107" fmla="*/ 93 h 467"/>
                <a:gd name="T108" fmla="*/ 545 w 649"/>
                <a:gd name="T109" fmla="*/ 0 h 467"/>
                <a:gd name="T110" fmla="*/ 414 w 649"/>
                <a:gd name="T111" fmla="*/ 57 h 467"/>
                <a:gd name="T112" fmla="*/ 537 w 649"/>
                <a:gd name="T113" fmla="*/ 1 h 467"/>
                <a:gd name="T114" fmla="*/ 451 w 649"/>
                <a:gd name="T115" fmla="*/ 30 h 467"/>
                <a:gd name="T116" fmla="*/ 519 w 649"/>
                <a:gd name="T117" fmla="*/ 3 h 467"/>
                <a:gd name="T118" fmla="*/ 501 w 649"/>
                <a:gd name="T119" fmla="*/ 9 h 467"/>
                <a:gd name="T120" fmla="*/ 484 w 649"/>
                <a:gd name="T121" fmla="*/ 1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9" h="467">
                  <a:moveTo>
                    <a:pt x="481" y="439"/>
                  </a:moveTo>
                  <a:cubicBezTo>
                    <a:pt x="481" y="439"/>
                    <a:pt x="481" y="438"/>
                    <a:pt x="482" y="438"/>
                  </a:cubicBezTo>
                  <a:cubicBezTo>
                    <a:pt x="484" y="437"/>
                    <a:pt x="487" y="435"/>
                    <a:pt x="490" y="434"/>
                  </a:cubicBezTo>
                  <a:cubicBezTo>
                    <a:pt x="490" y="434"/>
                    <a:pt x="491" y="434"/>
                    <a:pt x="491" y="435"/>
                  </a:cubicBezTo>
                  <a:cubicBezTo>
                    <a:pt x="492" y="435"/>
                    <a:pt x="491" y="436"/>
                    <a:pt x="491" y="436"/>
                  </a:cubicBezTo>
                  <a:cubicBezTo>
                    <a:pt x="488" y="437"/>
                    <a:pt x="485" y="439"/>
                    <a:pt x="483" y="440"/>
                  </a:cubicBezTo>
                  <a:cubicBezTo>
                    <a:pt x="483" y="440"/>
                    <a:pt x="483" y="440"/>
                    <a:pt x="483" y="440"/>
                  </a:cubicBezTo>
                  <a:cubicBezTo>
                    <a:pt x="482" y="440"/>
                    <a:pt x="481" y="440"/>
                    <a:pt x="481" y="439"/>
                  </a:cubicBezTo>
                  <a:close/>
                  <a:moveTo>
                    <a:pt x="474" y="444"/>
                  </a:moveTo>
                  <a:cubicBezTo>
                    <a:pt x="472" y="445"/>
                    <a:pt x="469" y="446"/>
                    <a:pt x="466" y="447"/>
                  </a:cubicBezTo>
                  <a:cubicBezTo>
                    <a:pt x="465" y="447"/>
                    <a:pt x="465" y="447"/>
                    <a:pt x="464" y="446"/>
                  </a:cubicBezTo>
                  <a:cubicBezTo>
                    <a:pt x="464" y="446"/>
                    <a:pt x="465" y="445"/>
                    <a:pt x="465" y="445"/>
                  </a:cubicBezTo>
                  <a:cubicBezTo>
                    <a:pt x="468" y="444"/>
                    <a:pt x="471" y="443"/>
                    <a:pt x="473" y="441"/>
                  </a:cubicBezTo>
                  <a:cubicBezTo>
                    <a:pt x="474" y="441"/>
                    <a:pt x="475" y="442"/>
                    <a:pt x="475" y="442"/>
                  </a:cubicBezTo>
                  <a:cubicBezTo>
                    <a:pt x="475" y="443"/>
                    <a:pt x="475" y="443"/>
                    <a:pt x="474" y="444"/>
                  </a:cubicBezTo>
                  <a:cubicBezTo>
                    <a:pt x="474" y="444"/>
                    <a:pt x="474" y="444"/>
                    <a:pt x="474" y="444"/>
                  </a:cubicBezTo>
                  <a:close/>
                  <a:moveTo>
                    <a:pt x="497" y="432"/>
                  </a:moveTo>
                  <a:cubicBezTo>
                    <a:pt x="497" y="431"/>
                    <a:pt x="497" y="430"/>
                    <a:pt x="498" y="430"/>
                  </a:cubicBezTo>
                  <a:cubicBezTo>
                    <a:pt x="501" y="429"/>
                    <a:pt x="503" y="427"/>
                    <a:pt x="506" y="426"/>
                  </a:cubicBezTo>
                  <a:cubicBezTo>
                    <a:pt x="506" y="425"/>
                    <a:pt x="507" y="426"/>
                    <a:pt x="507" y="426"/>
                  </a:cubicBezTo>
                  <a:cubicBezTo>
                    <a:pt x="508" y="427"/>
                    <a:pt x="507" y="427"/>
                    <a:pt x="507" y="428"/>
                  </a:cubicBezTo>
                  <a:cubicBezTo>
                    <a:pt x="504" y="429"/>
                    <a:pt x="502" y="431"/>
                    <a:pt x="499" y="432"/>
                  </a:cubicBezTo>
                  <a:cubicBezTo>
                    <a:pt x="499" y="432"/>
                    <a:pt x="499" y="432"/>
                    <a:pt x="499" y="432"/>
                  </a:cubicBezTo>
                  <a:cubicBezTo>
                    <a:pt x="498" y="432"/>
                    <a:pt x="498" y="432"/>
                    <a:pt x="497" y="432"/>
                  </a:cubicBezTo>
                  <a:close/>
                  <a:moveTo>
                    <a:pt x="457" y="450"/>
                  </a:moveTo>
                  <a:cubicBezTo>
                    <a:pt x="455" y="451"/>
                    <a:pt x="452" y="452"/>
                    <a:pt x="449" y="453"/>
                  </a:cubicBezTo>
                  <a:cubicBezTo>
                    <a:pt x="448" y="453"/>
                    <a:pt x="448" y="453"/>
                    <a:pt x="447" y="452"/>
                  </a:cubicBezTo>
                  <a:cubicBezTo>
                    <a:pt x="447" y="452"/>
                    <a:pt x="448" y="451"/>
                    <a:pt x="448" y="451"/>
                  </a:cubicBezTo>
                  <a:cubicBezTo>
                    <a:pt x="451" y="450"/>
                    <a:pt x="454" y="449"/>
                    <a:pt x="457" y="448"/>
                  </a:cubicBezTo>
                  <a:cubicBezTo>
                    <a:pt x="457" y="448"/>
                    <a:pt x="458" y="448"/>
                    <a:pt x="458" y="449"/>
                  </a:cubicBezTo>
                  <a:cubicBezTo>
                    <a:pt x="458" y="449"/>
                    <a:pt x="458" y="450"/>
                    <a:pt x="457" y="450"/>
                  </a:cubicBezTo>
                  <a:cubicBezTo>
                    <a:pt x="457" y="450"/>
                    <a:pt x="457" y="450"/>
                    <a:pt x="457" y="450"/>
                  </a:cubicBezTo>
                  <a:close/>
                  <a:moveTo>
                    <a:pt x="513" y="423"/>
                  </a:moveTo>
                  <a:cubicBezTo>
                    <a:pt x="513" y="422"/>
                    <a:pt x="513" y="421"/>
                    <a:pt x="514" y="421"/>
                  </a:cubicBezTo>
                  <a:cubicBezTo>
                    <a:pt x="516" y="420"/>
                    <a:pt x="519" y="418"/>
                    <a:pt x="521" y="416"/>
                  </a:cubicBezTo>
                  <a:cubicBezTo>
                    <a:pt x="522" y="416"/>
                    <a:pt x="522" y="416"/>
                    <a:pt x="523" y="417"/>
                  </a:cubicBezTo>
                  <a:cubicBezTo>
                    <a:pt x="523" y="417"/>
                    <a:pt x="523" y="418"/>
                    <a:pt x="522" y="418"/>
                  </a:cubicBezTo>
                  <a:cubicBezTo>
                    <a:pt x="520" y="420"/>
                    <a:pt x="517" y="421"/>
                    <a:pt x="515" y="423"/>
                  </a:cubicBezTo>
                  <a:cubicBezTo>
                    <a:pt x="515" y="423"/>
                    <a:pt x="515" y="423"/>
                    <a:pt x="515" y="423"/>
                  </a:cubicBezTo>
                  <a:cubicBezTo>
                    <a:pt x="514" y="423"/>
                    <a:pt x="513" y="423"/>
                    <a:pt x="513" y="423"/>
                  </a:cubicBezTo>
                  <a:close/>
                  <a:moveTo>
                    <a:pt x="440" y="455"/>
                  </a:moveTo>
                  <a:cubicBezTo>
                    <a:pt x="437" y="456"/>
                    <a:pt x="434" y="457"/>
                    <a:pt x="431" y="458"/>
                  </a:cubicBezTo>
                  <a:cubicBezTo>
                    <a:pt x="431" y="458"/>
                    <a:pt x="430" y="458"/>
                    <a:pt x="430" y="457"/>
                  </a:cubicBezTo>
                  <a:cubicBezTo>
                    <a:pt x="430" y="456"/>
                    <a:pt x="430" y="456"/>
                    <a:pt x="431" y="456"/>
                  </a:cubicBezTo>
                  <a:cubicBezTo>
                    <a:pt x="434" y="455"/>
                    <a:pt x="437" y="454"/>
                    <a:pt x="440" y="453"/>
                  </a:cubicBezTo>
                  <a:cubicBezTo>
                    <a:pt x="440" y="453"/>
                    <a:pt x="441" y="453"/>
                    <a:pt x="441" y="454"/>
                  </a:cubicBezTo>
                  <a:cubicBezTo>
                    <a:pt x="441" y="455"/>
                    <a:pt x="441" y="455"/>
                    <a:pt x="440" y="455"/>
                  </a:cubicBezTo>
                  <a:cubicBezTo>
                    <a:pt x="440" y="455"/>
                    <a:pt x="440" y="455"/>
                    <a:pt x="440" y="455"/>
                  </a:cubicBezTo>
                  <a:close/>
                  <a:moveTo>
                    <a:pt x="528" y="413"/>
                  </a:moveTo>
                  <a:cubicBezTo>
                    <a:pt x="528" y="412"/>
                    <a:pt x="528" y="412"/>
                    <a:pt x="529" y="411"/>
                  </a:cubicBezTo>
                  <a:cubicBezTo>
                    <a:pt x="531" y="410"/>
                    <a:pt x="533" y="408"/>
                    <a:pt x="536" y="406"/>
                  </a:cubicBezTo>
                  <a:cubicBezTo>
                    <a:pt x="536" y="406"/>
                    <a:pt x="537" y="406"/>
                    <a:pt x="537" y="406"/>
                  </a:cubicBezTo>
                  <a:cubicBezTo>
                    <a:pt x="538" y="407"/>
                    <a:pt x="538" y="407"/>
                    <a:pt x="537" y="408"/>
                  </a:cubicBezTo>
                  <a:cubicBezTo>
                    <a:pt x="535" y="410"/>
                    <a:pt x="532" y="411"/>
                    <a:pt x="530" y="413"/>
                  </a:cubicBezTo>
                  <a:cubicBezTo>
                    <a:pt x="530" y="413"/>
                    <a:pt x="530" y="413"/>
                    <a:pt x="530" y="413"/>
                  </a:cubicBezTo>
                  <a:cubicBezTo>
                    <a:pt x="529" y="413"/>
                    <a:pt x="529" y="413"/>
                    <a:pt x="528" y="413"/>
                  </a:cubicBezTo>
                  <a:close/>
                  <a:moveTo>
                    <a:pt x="423" y="460"/>
                  </a:moveTo>
                  <a:cubicBezTo>
                    <a:pt x="420" y="460"/>
                    <a:pt x="417" y="461"/>
                    <a:pt x="414" y="462"/>
                  </a:cubicBezTo>
                  <a:cubicBezTo>
                    <a:pt x="413" y="462"/>
                    <a:pt x="412" y="461"/>
                    <a:pt x="412" y="461"/>
                  </a:cubicBezTo>
                  <a:cubicBezTo>
                    <a:pt x="412" y="460"/>
                    <a:pt x="413" y="459"/>
                    <a:pt x="413" y="459"/>
                  </a:cubicBezTo>
                  <a:cubicBezTo>
                    <a:pt x="416" y="459"/>
                    <a:pt x="419" y="458"/>
                    <a:pt x="422" y="458"/>
                  </a:cubicBezTo>
                  <a:cubicBezTo>
                    <a:pt x="423" y="457"/>
                    <a:pt x="423" y="458"/>
                    <a:pt x="423" y="458"/>
                  </a:cubicBezTo>
                  <a:cubicBezTo>
                    <a:pt x="424" y="459"/>
                    <a:pt x="423" y="460"/>
                    <a:pt x="423" y="460"/>
                  </a:cubicBezTo>
                  <a:cubicBezTo>
                    <a:pt x="423" y="460"/>
                    <a:pt x="423" y="460"/>
                    <a:pt x="423" y="460"/>
                  </a:cubicBezTo>
                  <a:close/>
                  <a:moveTo>
                    <a:pt x="543" y="402"/>
                  </a:moveTo>
                  <a:cubicBezTo>
                    <a:pt x="542" y="402"/>
                    <a:pt x="542" y="401"/>
                    <a:pt x="543" y="400"/>
                  </a:cubicBezTo>
                  <a:cubicBezTo>
                    <a:pt x="545" y="399"/>
                    <a:pt x="548" y="397"/>
                    <a:pt x="550" y="395"/>
                  </a:cubicBezTo>
                  <a:cubicBezTo>
                    <a:pt x="550" y="394"/>
                    <a:pt x="551" y="394"/>
                    <a:pt x="551" y="395"/>
                  </a:cubicBezTo>
                  <a:cubicBezTo>
                    <a:pt x="552" y="395"/>
                    <a:pt x="552" y="396"/>
                    <a:pt x="551" y="396"/>
                  </a:cubicBezTo>
                  <a:cubicBezTo>
                    <a:pt x="549" y="398"/>
                    <a:pt x="547" y="400"/>
                    <a:pt x="544" y="402"/>
                  </a:cubicBezTo>
                  <a:cubicBezTo>
                    <a:pt x="544" y="402"/>
                    <a:pt x="544" y="402"/>
                    <a:pt x="544" y="402"/>
                  </a:cubicBezTo>
                  <a:cubicBezTo>
                    <a:pt x="544" y="403"/>
                    <a:pt x="543" y="402"/>
                    <a:pt x="543" y="402"/>
                  </a:cubicBezTo>
                  <a:close/>
                  <a:moveTo>
                    <a:pt x="405" y="463"/>
                  </a:moveTo>
                  <a:cubicBezTo>
                    <a:pt x="402" y="464"/>
                    <a:pt x="399" y="464"/>
                    <a:pt x="396" y="464"/>
                  </a:cubicBezTo>
                  <a:cubicBezTo>
                    <a:pt x="396" y="463"/>
                    <a:pt x="396" y="463"/>
                    <a:pt x="396" y="463"/>
                  </a:cubicBezTo>
                  <a:cubicBezTo>
                    <a:pt x="396" y="464"/>
                    <a:pt x="396" y="464"/>
                    <a:pt x="396" y="464"/>
                  </a:cubicBezTo>
                  <a:cubicBezTo>
                    <a:pt x="395" y="464"/>
                    <a:pt x="395" y="464"/>
                    <a:pt x="395" y="463"/>
                  </a:cubicBezTo>
                  <a:cubicBezTo>
                    <a:pt x="394" y="463"/>
                    <a:pt x="395" y="462"/>
                    <a:pt x="395" y="462"/>
                  </a:cubicBezTo>
                  <a:cubicBezTo>
                    <a:pt x="396" y="462"/>
                    <a:pt x="396" y="462"/>
                    <a:pt x="396" y="462"/>
                  </a:cubicBezTo>
                  <a:cubicBezTo>
                    <a:pt x="399" y="462"/>
                    <a:pt x="401" y="461"/>
                    <a:pt x="404" y="461"/>
                  </a:cubicBezTo>
                  <a:cubicBezTo>
                    <a:pt x="405" y="461"/>
                    <a:pt x="406" y="461"/>
                    <a:pt x="406" y="462"/>
                  </a:cubicBezTo>
                  <a:cubicBezTo>
                    <a:pt x="406" y="462"/>
                    <a:pt x="405" y="463"/>
                    <a:pt x="405" y="463"/>
                  </a:cubicBezTo>
                  <a:cubicBezTo>
                    <a:pt x="405" y="463"/>
                    <a:pt x="405" y="463"/>
                    <a:pt x="405" y="463"/>
                  </a:cubicBezTo>
                  <a:close/>
                  <a:moveTo>
                    <a:pt x="556" y="390"/>
                  </a:moveTo>
                  <a:cubicBezTo>
                    <a:pt x="556" y="390"/>
                    <a:pt x="556" y="389"/>
                    <a:pt x="557" y="389"/>
                  </a:cubicBezTo>
                  <a:cubicBezTo>
                    <a:pt x="559" y="387"/>
                    <a:pt x="561" y="385"/>
                    <a:pt x="563" y="383"/>
                  </a:cubicBezTo>
                  <a:cubicBezTo>
                    <a:pt x="563" y="382"/>
                    <a:pt x="564" y="382"/>
                    <a:pt x="565" y="383"/>
                  </a:cubicBezTo>
                  <a:cubicBezTo>
                    <a:pt x="565" y="383"/>
                    <a:pt x="565" y="384"/>
                    <a:pt x="565" y="384"/>
                  </a:cubicBezTo>
                  <a:cubicBezTo>
                    <a:pt x="562" y="386"/>
                    <a:pt x="560" y="388"/>
                    <a:pt x="558" y="390"/>
                  </a:cubicBezTo>
                  <a:cubicBezTo>
                    <a:pt x="558" y="390"/>
                    <a:pt x="558" y="391"/>
                    <a:pt x="558" y="391"/>
                  </a:cubicBezTo>
                  <a:cubicBezTo>
                    <a:pt x="557" y="391"/>
                    <a:pt x="557" y="391"/>
                    <a:pt x="556" y="390"/>
                  </a:cubicBezTo>
                  <a:close/>
                  <a:moveTo>
                    <a:pt x="387" y="465"/>
                  </a:moveTo>
                  <a:cubicBezTo>
                    <a:pt x="384" y="466"/>
                    <a:pt x="381" y="466"/>
                    <a:pt x="378" y="466"/>
                  </a:cubicBezTo>
                  <a:cubicBezTo>
                    <a:pt x="377" y="466"/>
                    <a:pt x="377" y="466"/>
                    <a:pt x="377" y="465"/>
                  </a:cubicBezTo>
                  <a:cubicBezTo>
                    <a:pt x="377" y="465"/>
                    <a:pt x="377" y="464"/>
                    <a:pt x="378" y="464"/>
                  </a:cubicBezTo>
                  <a:cubicBezTo>
                    <a:pt x="381" y="464"/>
                    <a:pt x="384" y="464"/>
                    <a:pt x="387" y="463"/>
                  </a:cubicBezTo>
                  <a:cubicBezTo>
                    <a:pt x="387" y="463"/>
                    <a:pt x="388" y="464"/>
                    <a:pt x="388" y="464"/>
                  </a:cubicBezTo>
                  <a:cubicBezTo>
                    <a:pt x="388" y="465"/>
                    <a:pt x="388" y="465"/>
                    <a:pt x="387" y="465"/>
                  </a:cubicBezTo>
                  <a:cubicBezTo>
                    <a:pt x="387" y="465"/>
                    <a:pt x="387" y="465"/>
                    <a:pt x="387" y="465"/>
                  </a:cubicBezTo>
                  <a:close/>
                  <a:moveTo>
                    <a:pt x="569" y="378"/>
                  </a:moveTo>
                  <a:cubicBezTo>
                    <a:pt x="569" y="377"/>
                    <a:pt x="569" y="377"/>
                    <a:pt x="569" y="376"/>
                  </a:cubicBezTo>
                  <a:cubicBezTo>
                    <a:pt x="571" y="375"/>
                    <a:pt x="572" y="373"/>
                    <a:pt x="573" y="372"/>
                  </a:cubicBezTo>
                  <a:cubicBezTo>
                    <a:pt x="574" y="371"/>
                    <a:pt x="575" y="370"/>
                    <a:pt x="575" y="369"/>
                  </a:cubicBezTo>
                  <a:cubicBezTo>
                    <a:pt x="576" y="369"/>
                    <a:pt x="577" y="369"/>
                    <a:pt x="577" y="369"/>
                  </a:cubicBezTo>
                  <a:cubicBezTo>
                    <a:pt x="577" y="370"/>
                    <a:pt x="577" y="371"/>
                    <a:pt x="577" y="371"/>
                  </a:cubicBezTo>
                  <a:cubicBezTo>
                    <a:pt x="576" y="372"/>
                    <a:pt x="576" y="372"/>
                    <a:pt x="575" y="373"/>
                  </a:cubicBezTo>
                  <a:cubicBezTo>
                    <a:pt x="574" y="375"/>
                    <a:pt x="572" y="376"/>
                    <a:pt x="571" y="378"/>
                  </a:cubicBezTo>
                  <a:cubicBezTo>
                    <a:pt x="571" y="378"/>
                    <a:pt x="571" y="378"/>
                    <a:pt x="571" y="378"/>
                  </a:cubicBezTo>
                  <a:cubicBezTo>
                    <a:pt x="570" y="378"/>
                    <a:pt x="570" y="378"/>
                    <a:pt x="569" y="378"/>
                  </a:cubicBezTo>
                  <a:close/>
                  <a:moveTo>
                    <a:pt x="369" y="467"/>
                  </a:moveTo>
                  <a:cubicBezTo>
                    <a:pt x="366" y="467"/>
                    <a:pt x="363" y="467"/>
                    <a:pt x="360" y="467"/>
                  </a:cubicBezTo>
                  <a:cubicBezTo>
                    <a:pt x="359" y="467"/>
                    <a:pt x="359" y="467"/>
                    <a:pt x="359" y="466"/>
                  </a:cubicBezTo>
                  <a:cubicBezTo>
                    <a:pt x="358" y="465"/>
                    <a:pt x="359" y="465"/>
                    <a:pt x="360" y="465"/>
                  </a:cubicBezTo>
                  <a:cubicBezTo>
                    <a:pt x="363" y="465"/>
                    <a:pt x="366" y="465"/>
                    <a:pt x="369" y="465"/>
                  </a:cubicBezTo>
                  <a:cubicBezTo>
                    <a:pt x="369" y="465"/>
                    <a:pt x="370" y="465"/>
                    <a:pt x="370" y="466"/>
                  </a:cubicBezTo>
                  <a:cubicBezTo>
                    <a:pt x="370" y="466"/>
                    <a:pt x="370" y="467"/>
                    <a:pt x="369" y="467"/>
                  </a:cubicBezTo>
                  <a:cubicBezTo>
                    <a:pt x="369" y="467"/>
                    <a:pt x="369" y="467"/>
                    <a:pt x="369" y="467"/>
                  </a:cubicBezTo>
                  <a:close/>
                  <a:moveTo>
                    <a:pt x="581" y="364"/>
                  </a:moveTo>
                  <a:cubicBezTo>
                    <a:pt x="581" y="364"/>
                    <a:pt x="581" y="363"/>
                    <a:pt x="581" y="363"/>
                  </a:cubicBezTo>
                  <a:cubicBezTo>
                    <a:pt x="583" y="360"/>
                    <a:pt x="585" y="358"/>
                    <a:pt x="587" y="356"/>
                  </a:cubicBezTo>
                  <a:cubicBezTo>
                    <a:pt x="587" y="355"/>
                    <a:pt x="588" y="355"/>
                    <a:pt x="588" y="355"/>
                  </a:cubicBezTo>
                  <a:cubicBezTo>
                    <a:pt x="589" y="356"/>
                    <a:pt x="589" y="357"/>
                    <a:pt x="589" y="357"/>
                  </a:cubicBezTo>
                  <a:cubicBezTo>
                    <a:pt x="587" y="359"/>
                    <a:pt x="585" y="362"/>
                    <a:pt x="583" y="364"/>
                  </a:cubicBezTo>
                  <a:cubicBezTo>
                    <a:pt x="583" y="364"/>
                    <a:pt x="583" y="364"/>
                    <a:pt x="583" y="364"/>
                  </a:cubicBezTo>
                  <a:cubicBezTo>
                    <a:pt x="582" y="365"/>
                    <a:pt x="582" y="365"/>
                    <a:pt x="581" y="364"/>
                  </a:cubicBezTo>
                  <a:close/>
                  <a:moveTo>
                    <a:pt x="351" y="467"/>
                  </a:moveTo>
                  <a:cubicBezTo>
                    <a:pt x="348" y="467"/>
                    <a:pt x="345" y="467"/>
                    <a:pt x="342" y="467"/>
                  </a:cubicBezTo>
                  <a:cubicBezTo>
                    <a:pt x="341" y="467"/>
                    <a:pt x="340" y="466"/>
                    <a:pt x="340" y="466"/>
                  </a:cubicBezTo>
                  <a:cubicBezTo>
                    <a:pt x="340" y="465"/>
                    <a:pt x="341" y="465"/>
                    <a:pt x="342" y="465"/>
                  </a:cubicBezTo>
                  <a:cubicBezTo>
                    <a:pt x="345" y="465"/>
                    <a:pt x="348" y="465"/>
                    <a:pt x="351" y="465"/>
                  </a:cubicBezTo>
                  <a:cubicBezTo>
                    <a:pt x="351" y="465"/>
                    <a:pt x="352" y="465"/>
                    <a:pt x="352" y="466"/>
                  </a:cubicBezTo>
                  <a:cubicBezTo>
                    <a:pt x="352" y="467"/>
                    <a:pt x="351" y="467"/>
                    <a:pt x="351" y="467"/>
                  </a:cubicBezTo>
                  <a:cubicBezTo>
                    <a:pt x="351" y="467"/>
                    <a:pt x="351" y="467"/>
                    <a:pt x="351" y="467"/>
                  </a:cubicBezTo>
                  <a:close/>
                  <a:moveTo>
                    <a:pt x="332" y="467"/>
                  </a:moveTo>
                  <a:cubicBezTo>
                    <a:pt x="329" y="466"/>
                    <a:pt x="326" y="466"/>
                    <a:pt x="323" y="466"/>
                  </a:cubicBezTo>
                  <a:cubicBezTo>
                    <a:pt x="323" y="466"/>
                    <a:pt x="322" y="465"/>
                    <a:pt x="322" y="465"/>
                  </a:cubicBezTo>
                  <a:cubicBezTo>
                    <a:pt x="322" y="464"/>
                    <a:pt x="323" y="464"/>
                    <a:pt x="324" y="464"/>
                  </a:cubicBezTo>
                  <a:cubicBezTo>
                    <a:pt x="327" y="464"/>
                    <a:pt x="330" y="464"/>
                    <a:pt x="333" y="464"/>
                  </a:cubicBezTo>
                  <a:cubicBezTo>
                    <a:pt x="333" y="464"/>
                    <a:pt x="334" y="465"/>
                    <a:pt x="334" y="466"/>
                  </a:cubicBezTo>
                  <a:cubicBezTo>
                    <a:pt x="334" y="466"/>
                    <a:pt x="333" y="466"/>
                    <a:pt x="333" y="466"/>
                  </a:cubicBezTo>
                  <a:cubicBezTo>
                    <a:pt x="333" y="467"/>
                    <a:pt x="333" y="467"/>
                    <a:pt x="332" y="467"/>
                  </a:cubicBezTo>
                  <a:close/>
                  <a:moveTo>
                    <a:pt x="592" y="350"/>
                  </a:moveTo>
                  <a:cubicBezTo>
                    <a:pt x="592" y="350"/>
                    <a:pt x="592" y="349"/>
                    <a:pt x="592" y="348"/>
                  </a:cubicBezTo>
                  <a:cubicBezTo>
                    <a:pt x="594" y="346"/>
                    <a:pt x="596" y="344"/>
                    <a:pt x="597" y="341"/>
                  </a:cubicBezTo>
                  <a:cubicBezTo>
                    <a:pt x="598" y="341"/>
                    <a:pt x="598" y="340"/>
                    <a:pt x="599" y="341"/>
                  </a:cubicBezTo>
                  <a:cubicBezTo>
                    <a:pt x="599" y="341"/>
                    <a:pt x="600" y="342"/>
                    <a:pt x="599" y="342"/>
                  </a:cubicBezTo>
                  <a:cubicBezTo>
                    <a:pt x="597" y="345"/>
                    <a:pt x="596" y="347"/>
                    <a:pt x="594" y="350"/>
                  </a:cubicBezTo>
                  <a:cubicBezTo>
                    <a:pt x="594" y="350"/>
                    <a:pt x="594" y="350"/>
                    <a:pt x="594" y="350"/>
                  </a:cubicBezTo>
                  <a:cubicBezTo>
                    <a:pt x="593" y="350"/>
                    <a:pt x="593" y="350"/>
                    <a:pt x="592" y="350"/>
                  </a:cubicBezTo>
                  <a:close/>
                  <a:moveTo>
                    <a:pt x="314" y="465"/>
                  </a:moveTo>
                  <a:cubicBezTo>
                    <a:pt x="311" y="465"/>
                    <a:pt x="308" y="464"/>
                    <a:pt x="305" y="464"/>
                  </a:cubicBezTo>
                  <a:cubicBezTo>
                    <a:pt x="305" y="464"/>
                    <a:pt x="304" y="463"/>
                    <a:pt x="304" y="463"/>
                  </a:cubicBezTo>
                  <a:cubicBezTo>
                    <a:pt x="305" y="462"/>
                    <a:pt x="305" y="462"/>
                    <a:pt x="306" y="462"/>
                  </a:cubicBezTo>
                  <a:cubicBezTo>
                    <a:pt x="309" y="462"/>
                    <a:pt x="312" y="463"/>
                    <a:pt x="315" y="463"/>
                  </a:cubicBezTo>
                  <a:cubicBezTo>
                    <a:pt x="315" y="463"/>
                    <a:pt x="316" y="463"/>
                    <a:pt x="316" y="464"/>
                  </a:cubicBezTo>
                  <a:cubicBezTo>
                    <a:pt x="316" y="465"/>
                    <a:pt x="315" y="465"/>
                    <a:pt x="315" y="465"/>
                  </a:cubicBezTo>
                  <a:cubicBezTo>
                    <a:pt x="315" y="465"/>
                    <a:pt x="315" y="465"/>
                    <a:pt x="314" y="465"/>
                  </a:cubicBezTo>
                  <a:close/>
                  <a:moveTo>
                    <a:pt x="603" y="335"/>
                  </a:moveTo>
                  <a:cubicBezTo>
                    <a:pt x="602" y="335"/>
                    <a:pt x="602" y="334"/>
                    <a:pt x="602" y="333"/>
                  </a:cubicBezTo>
                  <a:cubicBezTo>
                    <a:pt x="604" y="331"/>
                    <a:pt x="605" y="328"/>
                    <a:pt x="607" y="326"/>
                  </a:cubicBezTo>
                  <a:cubicBezTo>
                    <a:pt x="607" y="325"/>
                    <a:pt x="608" y="325"/>
                    <a:pt x="608" y="325"/>
                  </a:cubicBezTo>
                  <a:cubicBezTo>
                    <a:pt x="609" y="326"/>
                    <a:pt x="609" y="326"/>
                    <a:pt x="609" y="327"/>
                  </a:cubicBezTo>
                  <a:cubicBezTo>
                    <a:pt x="607" y="329"/>
                    <a:pt x="606" y="332"/>
                    <a:pt x="604" y="335"/>
                  </a:cubicBezTo>
                  <a:cubicBezTo>
                    <a:pt x="604" y="335"/>
                    <a:pt x="604" y="335"/>
                    <a:pt x="604" y="335"/>
                  </a:cubicBezTo>
                  <a:cubicBezTo>
                    <a:pt x="603" y="335"/>
                    <a:pt x="603" y="335"/>
                    <a:pt x="603" y="335"/>
                  </a:cubicBezTo>
                  <a:close/>
                  <a:moveTo>
                    <a:pt x="296" y="463"/>
                  </a:moveTo>
                  <a:cubicBezTo>
                    <a:pt x="293" y="462"/>
                    <a:pt x="290" y="462"/>
                    <a:pt x="287" y="461"/>
                  </a:cubicBezTo>
                  <a:cubicBezTo>
                    <a:pt x="287" y="461"/>
                    <a:pt x="286" y="461"/>
                    <a:pt x="287" y="460"/>
                  </a:cubicBezTo>
                  <a:cubicBezTo>
                    <a:pt x="287" y="459"/>
                    <a:pt x="287" y="459"/>
                    <a:pt x="288" y="459"/>
                  </a:cubicBezTo>
                  <a:cubicBezTo>
                    <a:pt x="291" y="460"/>
                    <a:pt x="294" y="460"/>
                    <a:pt x="297" y="461"/>
                  </a:cubicBezTo>
                  <a:cubicBezTo>
                    <a:pt x="297" y="461"/>
                    <a:pt x="298" y="461"/>
                    <a:pt x="298" y="462"/>
                  </a:cubicBezTo>
                  <a:cubicBezTo>
                    <a:pt x="298" y="462"/>
                    <a:pt x="297" y="462"/>
                    <a:pt x="297" y="463"/>
                  </a:cubicBezTo>
                  <a:cubicBezTo>
                    <a:pt x="297" y="463"/>
                    <a:pt x="297" y="463"/>
                    <a:pt x="296" y="463"/>
                  </a:cubicBezTo>
                  <a:close/>
                  <a:moveTo>
                    <a:pt x="612" y="319"/>
                  </a:moveTo>
                  <a:cubicBezTo>
                    <a:pt x="611" y="319"/>
                    <a:pt x="611" y="318"/>
                    <a:pt x="611" y="318"/>
                  </a:cubicBezTo>
                  <a:cubicBezTo>
                    <a:pt x="612" y="315"/>
                    <a:pt x="614" y="313"/>
                    <a:pt x="615" y="310"/>
                  </a:cubicBezTo>
                  <a:cubicBezTo>
                    <a:pt x="615" y="309"/>
                    <a:pt x="616" y="309"/>
                    <a:pt x="617" y="309"/>
                  </a:cubicBezTo>
                  <a:cubicBezTo>
                    <a:pt x="617" y="310"/>
                    <a:pt x="617" y="310"/>
                    <a:pt x="617" y="311"/>
                  </a:cubicBezTo>
                  <a:cubicBezTo>
                    <a:pt x="616" y="314"/>
                    <a:pt x="614" y="316"/>
                    <a:pt x="613" y="319"/>
                  </a:cubicBezTo>
                  <a:cubicBezTo>
                    <a:pt x="613" y="319"/>
                    <a:pt x="613" y="319"/>
                    <a:pt x="613" y="319"/>
                  </a:cubicBezTo>
                  <a:cubicBezTo>
                    <a:pt x="612" y="320"/>
                    <a:pt x="612" y="320"/>
                    <a:pt x="612" y="319"/>
                  </a:cubicBezTo>
                  <a:close/>
                  <a:moveTo>
                    <a:pt x="279" y="460"/>
                  </a:moveTo>
                  <a:cubicBezTo>
                    <a:pt x="276" y="459"/>
                    <a:pt x="273" y="458"/>
                    <a:pt x="270" y="458"/>
                  </a:cubicBezTo>
                  <a:cubicBezTo>
                    <a:pt x="269" y="457"/>
                    <a:pt x="269" y="457"/>
                    <a:pt x="269" y="456"/>
                  </a:cubicBezTo>
                  <a:cubicBezTo>
                    <a:pt x="269" y="456"/>
                    <a:pt x="270" y="455"/>
                    <a:pt x="270" y="455"/>
                  </a:cubicBezTo>
                  <a:cubicBezTo>
                    <a:pt x="273" y="456"/>
                    <a:pt x="276" y="457"/>
                    <a:pt x="279" y="457"/>
                  </a:cubicBezTo>
                  <a:cubicBezTo>
                    <a:pt x="280" y="457"/>
                    <a:pt x="280" y="458"/>
                    <a:pt x="280" y="459"/>
                  </a:cubicBezTo>
                  <a:cubicBezTo>
                    <a:pt x="280" y="459"/>
                    <a:pt x="280" y="459"/>
                    <a:pt x="279" y="459"/>
                  </a:cubicBezTo>
                  <a:cubicBezTo>
                    <a:pt x="279" y="460"/>
                    <a:pt x="279" y="460"/>
                    <a:pt x="279" y="460"/>
                  </a:cubicBezTo>
                  <a:close/>
                  <a:moveTo>
                    <a:pt x="620" y="303"/>
                  </a:moveTo>
                  <a:cubicBezTo>
                    <a:pt x="619" y="303"/>
                    <a:pt x="619" y="302"/>
                    <a:pt x="619" y="302"/>
                  </a:cubicBezTo>
                  <a:cubicBezTo>
                    <a:pt x="620" y="299"/>
                    <a:pt x="621" y="296"/>
                    <a:pt x="623" y="294"/>
                  </a:cubicBezTo>
                  <a:cubicBezTo>
                    <a:pt x="623" y="293"/>
                    <a:pt x="624" y="293"/>
                    <a:pt x="624" y="293"/>
                  </a:cubicBezTo>
                  <a:cubicBezTo>
                    <a:pt x="625" y="293"/>
                    <a:pt x="625" y="294"/>
                    <a:pt x="625" y="294"/>
                  </a:cubicBezTo>
                  <a:cubicBezTo>
                    <a:pt x="624" y="297"/>
                    <a:pt x="622" y="300"/>
                    <a:pt x="621" y="303"/>
                  </a:cubicBezTo>
                  <a:cubicBezTo>
                    <a:pt x="621" y="303"/>
                    <a:pt x="621" y="303"/>
                    <a:pt x="621" y="303"/>
                  </a:cubicBezTo>
                  <a:cubicBezTo>
                    <a:pt x="620" y="303"/>
                    <a:pt x="620" y="303"/>
                    <a:pt x="620" y="303"/>
                  </a:cubicBezTo>
                  <a:close/>
                  <a:moveTo>
                    <a:pt x="261" y="456"/>
                  </a:moveTo>
                  <a:cubicBezTo>
                    <a:pt x="258" y="455"/>
                    <a:pt x="255" y="454"/>
                    <a:pt x="252" y="453"/>
                  </a:cubicBezTo>
                  <a:cubicBezTo>
                    <a:pt x="252" y="453"/>
                    <a:pt x="251" y="452"/>
                    <a:pt x="251" y="452"/>
                  </a:cubicBezTo>
                  <a:cubicBezTo>
                    <a:pt x="252" y="451"/>
                    <a:pt x="252" y="451"/>
                    <a:pt x="253" y="451"/>
                  </a:cubicBezTo>
                  <a:cubicBezTo>
                    <a:pt x="256" y="452"/>
                    <a:pt x="259" y="453"/>
                    <a:pt x="261" y="453"/>
                  </a:cubicBezTo>
                  <a:cubicBezTo>
                    <a:pt x="262" y="453"/>
                    <a:pt x="262" y="454"/>
                    <a:pt x="262" y="455"/>
                  </a:cubicBezTo>
                  <a:cubicBezTo>
                    <a:pt x="262" y="455"/>
                    <a:pt x="262" y="455"/>
                    <a:pt x="262" y="455"/>
                  </a:cubicBezTo>
                  <a:cubicBezTo>
                    <a:pt x="261" y="456"/>
                    <a:pt x="261" y="456"/>
                    <a:pt x="261" y="456"/>
                  </a:cubicBezTo>
                  <a:close/>
                  <a:moveTo>
                    <a:pt x="627" y="287"/>
                  </a:moveTo>
                  <a:cubicBezTo>
                    <a:pt x="626" y="286"/>
                    <a:pt x="626" y="286"/>
                    <a:pt x="626" y="285"/>
                  </a:cubicBezTo>
                  <a:cubicBezTo>
                    <a:pt x="627" y="282"/>
                    <a:pt x="628" y="280"/>
                    <a:pt x="629" y="277"/>
                  </a:cubicBezTo>
                  <a:cubicBezTo>
                    <a:pt x="629" y="276"/>
                    <a:pt x="630" y="276"/>
                    <a:pt x="630" y="276"/>
                  </a:cubicBezTo>
                  <a:cubicBezTo>
                    <a:pt x="631" y="276"/>
                    <a:pt x="631" y="277"/>
                    <a:pt x="631" y="277"/>
                  </a:cubicBezTo>
                  <a:cubicBezTo>
                    <a:pt x="630" y="280"/>
                    <a:pt x="629" y="283"/>
                    <a:pt x="628" y="286"/>
                  </a:cubicBezTo>
                  <a:cubicBezTo>
                    <a:pt x="628" y="286"/>
                    <a:pt x="628" y="286"/>
                    <a:pt x="627" y="287"/>
                  </a:cubicBezTo>
                  <a:cubicBezTo>
                    <a:pt x="627" y="287"/>
                    <a:pt x="627" y="287"/>
                    <a:pt x="627" y="287"/>
                  </a:cubicBezTo>
                  <a:close/>
                  <a:moveTo>
                    <a:pt x="243" y="451"/>
                  </a:moveTo>
                  <a:cubicBezTo>
                    <a:pt x="241" y="450"/>
                    <a:pt x="238" y="449"/>
                    <a:pt x="235" y="448"/>
                  </a:cubicBezTo>
                  <a:cubicBezTo>
                    <a:pt x="234" y="448"/>
                    <a:pt x="234" y="447"/>
                    <a:pt x="234" y="447"/>
                  </a:cubicBezTo>
                  <a:cubicBezTo>
                    <a:pt x="234" y="446"/>
                    <a:pt x="235" y="446"/>
                    <a:pt x="235" y="446"/>
                  </a:cubicBezTo>
                  <a:cubicBezTo>
                    <a:pt x="238" y="447"/>
                    <a:pt x="241" y="448"/>
                    <a:pt x="244" y="449"/>
                  </a:cubicBezTo>
                  <a:cubicBezTo>
                    <a:pt x="245" y="449"/>
                    <a:pt x="245" y="449"/>
                    <a:pt x="245" y="450"/>
                  </a:cubicBezTo>
                  <a:cubicBezTo>
                    <a:pt x="245" y="450"/>
                    <a:pt x="245" y="451"/>
                    <a:pt x="244" y="451"/>
                  </a:cubicBezTo>
                  <a:cubicBezTo>
                    <a:pt x="244" y="451"/>
                    <a:pt x="244" y="451"/>
                    <a:pt x="243" y="451"/>
                  </a:cubicBezTo>
                  <a:close/>
                  <a:moveTo>
                    <a:pt x="633" y="270"/>
                  </a:moveTo>
                  <a:cubicBezTo>
                    <a:pt x="632" y="269"/>
                    <a:pt x="632" y="269"/>
                    <a:pt x="632" y="268"/>
                  </a:cubicBezTo>
                  <a:cubicBezTo>
                    <a:pt x="632" y="266"/>
                    <a:pt x="633" y="265"/>
                    <a:pt x="633" y="263"/>
                  </a:cubicBezTo>
                  <a:cubicBezTo>
                    <a:pt x="634" y="262"/>
                    <a:pt x="634" y="261"/>
                    <a:pt x="634" y="260"/>
                  </a:cubicBezTo>
                  <a:cubicBezTo>
                    <a:pt x="635" y="259"/>
                    <a:pt x="635" y="259"/>
                    <a:pt x="636" y="259"/>
                  </a:cubicBezTo>
                  <a:cubicBezTo>
                    <a:pt x="636" y="259"/>
                    <a:pt x="637" y="260"/>
                    <a:pt x="637" y="260"/>
                  </a:cubicBezTo>
                  <a:cubicBezTo>
                    <a:pt x="636" y="261"/>
                    <a:pt x="636" y="263"/>
                    <a:pt x="636" y="264"/>
                  </a:cubicBezTo>
                  <a:cubicBezTo>
                    <a:pt x="635" y="265"/>
                    <a:pt x="635" y="267"/>
                    <a:pt x="634" y="269"/>
                  </a:cubicBezTo>
                  <a:cubicBezTo>
                    <a:pt x="634" y="269"/>
                    <a:pt x="634" y="269"/>
                    <a:pt x="633" y="270"/>
                  </a:cubicBezTo>
                  <a:cubicBezTo>
                    <a:pt x="633" y="270"/>
                    <a:pt x="633" y="270"/>
                    <a:pt x="633" y="270"/>
                  </a:cubicBezTo>
                  <a:close/>
                  <a:moveTo>
                    <a:pt x="226" y="445"/>
                  </a:moveTo>
                  <a:cubicBezTo>
                    <a:pt x="223" y="444"/>
                    <a:pt x="221" y="443"/>
                    <a:pt x="218" y="442"/>
                  </a:cubicBezTo>
                  <a:cubicBezTo>
                    <a:pt x="217" y="442"/>
                    <a:pt x="217" y="441"/>
                    <a:pt x="217" y="441"/>
                  </a:cubicBezTo>
                  <a:cubicBezTo>
                    <a:pt x="217" y="440"/>
                    <a:pt x="218" y="440"/>
                    <a:pt x="218" y="440"/>
                  </a:cubicBezTo>
                  <a:cubicBezTo>
                    <a:pt x="221" y="441"/>
                    <a:pt x="224" y="442"/>
                    <a:pt x="227" y="443"/>
                  </a:cubicBezTo>
                  <a:cubicBezTo>
                    <a:pt x="228" y="443"/>
                    <a:pt x="228" y="444"/>
                    <a:pt x="228" y="444"/>
                  </a:cubicBezTo>
                  <a:cubicBezTo>
                    <a:pt x="228" y="445"/>
                    <a:pt x="227" y="445"/>
                    <a:pt x="227" y="445"/>
                  </a:cubicBezTo>
                  <a:cubicBezTo>
                    <a:pt x="227" y="445"/>
                    <a:pt x="226" y="445"/>
                    <a:pt x="226" y="445"/>
                  </a:cubicBezTo>
                  <a:close/>
                  <a:moveTo>
                    <a:pt x="638" y="252"/>
                  </a:moveTo>
                  <a:cubicBezTo>
                    <a:pt x="637" y="252"/>
                    <a:pt x="637" y="252"/>
                    <a:pt x="637" y="251"/>
                  </a:cubicBezTo>
                  <a:cubicBezTo>
                    <a:pt x="638" y="248"/>
                    <a:pt x="638" y="245"/>
                    <a:pt x="639" y="242"/>
                  </a:cubicBezTo>
                  <a:cubicBezTo>
                    <a:pt x="639" y="242"/>
                    <a:pt x="640" y="241"/>
                    <a:pt x="640" y="241"/>
                  </a:cubicBezTo>
                  <a:cubicBezTo>
                    <a:pt x="641" y="241"/>
                    <a:pt x="641" y="242"/>
                    <a:pt x="641" y="243"/>
                  </a:cubicBezTo>
                  <a:cubicBezTo>
                    <a:pt x="640" y="246"/>
                    <a:pt x="640" y="249"/>
                    <a:pt x="639" y="251"/>
                  </a:cubicBezTo>
                  <a:cubicBezTo>
                    <a:pt x="639" y="252"/>
                    <a:pt x="639" y="252"/>
                    <a:pt x="638" y="252"/>
                  </a:cubicBezTo>
                  <a:cubicBezTo>
                    <a:pt x="638" y="252"/>
                    <a:pt x="638" y="252"/>
                    <a:pt x="638" y="252"/>
                  </a:cubicBezTo>
                  <a:close/>
                  <a:moveTo>
                    <a:pt x="209" y="439"/>
                  </a:moveTo>
                  <a:cubicBezTo>
                    <a:pt x="206" y="438"/>
                    <a:pt x="204" y="437"/>
                    <a:pt x="201" y="435"/>
                  </a:cubicBezTo>
                  <a:cubicBezTo>
                    <a:pt x="200" y="435"/>
                    <a:pt x="200" y="435"/>
                    <a:pt x="200" y="434"/>
                  </a:cubicBezTo>
                  <a:cubicBezTo>
                    <a:pt x="200" y="433"/>
                    <a:pt x="201" y="433"/>
                    <a:pt x="202" y="433"/>
                  </a:cubicBezTo>
                  <a:cubicBezTo>
                    <a:pt x="204" y="435"/>
                    <a:pt x="207" y="436"/>
                    <a:pt x="210" y="437"/>
                  </a:cubicBezTo>
                  <a:cubicBezTo>
                    <a:pt x="211" y="437"/>
                    <a:pt x="211" y="438"/>
                    <a:pt x="211" y="438"/>
                  </a:cubicBezTo>
                  <a:cubicBezTo>
                    <a:pt x="211" y="439"/>
                    <a:pt x="210" y="439"/>
                    <a:pt x="210" y="439"/>
                  </a:cubicBezTo>
                  <a:cubicBezTo>
                    <a:pt x="210" y="439"/>
                    <a:pt x="210" y="439"/>
                    <a:pt x="209" y="439"/>
                  </a:cubicBezTo>
                  <a:close/>
                  <a:moveTo>
                    <a:pt x="642" y="235"/>
                  </a:moveTo>
                  <a:cubicBezTo>
                    <a:pt x="641" y="235"/>
                    <a:pt x="641" y="234"/>
                    <a:pt x="641" y="233"/>
                  </a:cubicBezTo>
                  <a:cubicBezTo>
                    <a:pt x="641" y="230"/>
                    <a:pt x="642" y="227"/>
                    <a:pt x="642" y="224"/>
                  </a:cubicBezTo>
                  <a:cubicBezTo>
                    <a:pt x="642" y="224"/>
                    <a:pt x="643" y="223"/>
                    <a:pt x="644" y="224"/>
                  </a:cubicBezTo>
                  <a:cubicBezTo>
                    <a:pt x="644" y="224"/>
                    <a:pt x="645" y="224"/>
                    <a:pt x="645" y="225"/>
                  </a:cubicBezTo>
                  <a:cubicBezTo>
                    <a:pt x="644" y="228"/>
                    <a:pt x="643" y="231"/>
                    <a:pt x="643" y="234"/>
                  </a:cubicBezTo>
                  <a:cubicBezTo>
                    <a:pt x="643" y="234"/>
                    <a:pt x="643" y="234"/>
                    <a:pt x="642" y="235"/>
                  </a:cubicBezTo>
                  <a:cubicBezTo>
                    <a:pt x="642" y="235"/>
                    <a:pt x="642" y="235"/>
                    <a:pt x="642" y="235"/>
                  </a:cubicBezTo>
                  <a:close/>
                  <a:moveTo>
                    <a:pt x="193" y="432"/>
                  </a:moveTo>
                  <a:cubicBezTo>
                    <a:pt x="190" y="431"/>
                    <a:pt x="187" y="429"/>
                    <a:pt x="184" y="428"/>
                  </a:cubicBezTo>
                  <a:cubicBezTo>
                    <a:pt x="184" y="428"/>
                    <a:pt x="183" y="427"/>
                    <a:pt x="184" y="427"/>
                  </a:cubicBezTo>
                  <a:cubicBezTo>
                    <a:pt x="184" y="426"/>
                    <a:pt x="185" y="426"/>
                    <a:pt x="185" y="426"/>
                  </a:cubicBezTo>
                  <a:cubicBezTo>
                    <a:pt x="188" y="427"/>
                    <a:pt x="191" y="429"/>
                    <a:pt x="193" y="430"/>
                  </a:cubicBezTo>
                  <a:cubicBezTo>
                    <a:pt x="194" y="430"/>
                    <a:pt x="194" y="431"/>
                    <a:pt x="194" y="431"/>
                  </a:cubicBezTo>
                  <a:cubicBezTo>
                    <a:pt x="194" y="432"/>
                    <a:pt x="194" y="432"/>
                    <a:pt x="193" y="432"/>
                  </a:cubicBezTo>
                  <a:cubicBezTo>
                    <a:pt x="193" y="432"/>
                    <a:pt x="193" y="432"/>
                    <a:pt x="193" y="432"/>
                  </a:cubicBezTo>
                  <a:close/>
                  <a:moveTo>
                    <a:pt x="645" y="217"/>
                  </a:moveTo>
                  <a:cubicBezTo>
                    <a:pt x="644" y="217"/>
                    <a:pt x="644" y="216"/>
                    <a:pt x="644" y="216"/>
                  </a:cubicBezTo>
                  <a:cubicBezTo>
                    <a:pt x="644" y="213"/>
                    <a:pt x="644" y="210"/>
                    <a:pt x="645" y="207"/>
                  </a:cubicBezTo>
                  <a:cubicBezTo>
                    <a:pt x="645" y="206"/>
                    <a:pt x="645" y="206"/>
                    <a:pt x="646" y="206"/>
                  </a:cubicBezTo>
                  <a:cubicBezTo>
                    <a:pt x="647" y="206"/>
                    <a:pt x="647" y="206"/>
                    <a:pt x="647" y="207"/>
                  </a:cubicBezTo>
                  <a:cubicBezTo>
                    <a:pt x="647" y="210"/>
                    <a:pt x="646" y="213"/>
                    <a:pt x="646" y="216"/>
                  </a:cubicBezTo>
                  <a:cubicBezTo>
                    <a:pt x="646" y="216"/>
                    <a:pt x="646" y="217"/>
                    <a:pt x="645" y="217"/>
                  </a:cubicBezTo>
                  <a:cubicBezTo>
                    <a:pt x="645" y="217"/>
                    <a:pt x="645" y="217"/>
                    <a:pt x="645" y="217"/>
                  </a:cubicBezTo>
                  <a:close/>
                  <a:moveTo>
                    <a:pt x="176" y="424"/>
                  </a:moveTo>
                  <a:cubicBezTo>
                    <a:pt x="173" y="423"/>
                    <a:pt x="171" y="422"/>
                    <a:pt x="168" y="420"/>
                  </a:cubicBezTo>
                  <a:cubicBezTo>
                    <a:pt x="167" y="420"/>
                    <a:pt x="167" y="419"/>
                    <a:pt x="167" y="419"/>
                  </a:cubicBezTo>
                  <a:cubicBezTo>
                    <a:pt x="168" y="418"/>
                    <a:pt x="168" y="418"/>
                    <a:pt x="169" y="418"/>
                  </a:cubicBezTo>
                  <a:cubicBezTo>
                    <a:pt x="172" y="420"/>
                    <a:pt x="174" y="421"/>
                    <a:pt x="177" y="422"/>
                  </a:cubicBezTo>
                  <a:cubicBezTo>
                    <a:pt x="178" y="423"/>
                    <a:pt x="178" y="423"/>
                    <a:pt x="178" y="424"/>
                  </a:cubicBezTo>
                  <a:cubicBezTo>
                    <a:pt x="177" y="424"/>
                    <a:pt x="177" y="424"/>
                    <a:pt x="177" y="424"/>
                  </a:cubicBezTo>
                  <a:cubicBezTo>
                    <a:pt x="177" y="425"/>
                    <a:pt x="176" y="425"/>
                    <a:pt x="176" y="424"/>
                  </a:cubicBezTo>
                  <a:close/>
                  <a:moveTo>
                    <a:pt x="160" y="416"/>
                  </a:moveTo>
                  <a:cubicBezTo>
                    <a:pt x="157" y="415"/>
                    <a:pt x="155" y="413"/>
                    <a:pt x="152" y="412"/>
                  </a:cubicBezTo>
                  <a:cubicBezTo>
                    <a:pt x="151" y="411"/>
                    <a:pt x="151" y="411"/>
                    <a:pt x="152" y="410"/>
                  </a:cubicBezTo>
                  <a:cubicBezTo>
                    <a:pt x="152" y="410"/>
                    <a:pt x="153" y="410"/>
                    <a:pt x="153" y="410"/>
                  </a:cubicBezTo>
                  <a:cubicBezTo>
                    <a:pt x="156" y="411"/>
                    <a:pt x="158" y="413"/>
                    <a:pt x="161" y="414"/>
                  </a:cubicBezTo>
                  <a:cubicBezTo>
                    <a:pt x="162" y="414"/>
                    <a:pt x="162" y="415"/>
                    <a:pt x="161" y="416"/>
                  </a:cubicBezTo>
                  <a:cubicBezTo>
                    <a:pt x="161" y="416"/>
                    <a:pt x="161" y="416"/>
                    <a:pt x="161" y="416"/>
                  </a:cubicBezTo>
                  <a:cubicBezTo>
                    <a:pt x="161" y="416"/>
                    <a:pt x="160" y="416"/>
                    <a:pt x="160" y="416"/>
                  </a:cubicBezTo>
                  <a:close/>
                  <a:moveTo>
                    <a:pt x="647" y="199"/>
                  </a:moveTo>
                  <a:cubicBezTo>
                    <a:pt x="646" y="199"/>
                    <a:pt x="645" y="198"/>
                    <a:pt x="645" y="198"/>
                  </a:cubicBezTo>
                  <a:cubicBezTo>
                    <a:pt x="646" y="195"/>
                    <a:pt x="646" y="192"/>
                    <a:pt x="646" y="189"/>
                  </a:cubicBezTo>
                  <a:cubicBezTo>
                    <a:pt x="646" y="188"/>
                    <a:pt x="647" y="188"/>
                    <a:pt x="647" y="188"/>
                  </a:cubicBezTo>
                  <a:cubicBezTo>
                    <a:pt x="648" y="188"/>
                    <a:pt x="648" y="188"/>
                    <a:pt x="648" y="189"/>
                  </a:cubicBezTo>
                  <a:cubicBezTo>
                    <a:pt x="648" y="192"/>
                    <a:pt x="648" y="195"/>
                    <a:pt x="648" y="198"/>
                  </a:cubicBezTo>
                  <a:cubicBezTo>
                    <a:pt x="648" y="198"/>
                    <a:pt x="647" y="199"/>
                    <a:pt x="647" y="199"/>
                  </a:cubicBezTo>
                  <a:cubicBezTo>
                    <a:pt x="647" y="199"/>
                    <a:pt x="647" y="199"/>
                    <a:pt x="647" y="199"/>
                  </a:cubicBezTo>
                  <a:close/>
                  <a:moveTo>
                    <a:pt x="144" y="407"/>
                  </a:moveTo>
                  <a:cubicBezTo>
                    <a:pt x="142" y="406"/>
                    <a:pt x="139" y="404"/>
                    <a:pt x="136" y="403"/>
                  </a:cubicBezTo>
                  <a:cubicBezTo>
                    <a:pt x="136" y="402"/>
                    <a:pt x="136" y="402"/>
                    <a:pt x="136" y="401"/>
                  </a:cubicBezTo>
                  <a:cubicBezTo>
                    <a:pt x="136" y="401"/>
                    <a:pt x="137" y="400"/>
                    <a:pt x="138" y="401"/>
                  </a:cubicBezTo>
                  <a:cubicBezTo>
                    <a:pt x="140" y="402"/>
                    <a:pt x="143" y="404"/>
                    <a:pt x="145" y="405"/>
                  </a:cubicBezTo>
                  <a:cubicBezTo>
                    <a:pt x="146" y="406"/>
                    <a:pt x="146" y="406"/>
                    <a:pt x="146" y="407"/>
                  </a:cubicBezTo>
                  <a:cubicBezTo>
                    <a:pt x="146" y="407"/>
                    <a:pt x="145" y="407"/>
                    <a:pt x="145" y="407"/>
                  </a:cubicBezTo>
                  <a:cubicBezTo>
                    <a:pt x="145" y="407"/>
                    <a:pt x="145" y="407"/>
                    <a:pt x="144" y="407"/>
                  </a:cubicBezTo>
                  <a:close/>
                  <a:moveTo>
                    <a:pt x="647" y="181"/>
                  </a:moveTo>
                  <a:cubicBezTo>
                    <a:pt x="647" y="181"/>
                    <a:pt x="646" y="180"/>
                    <a:pt x="646" y="180"/>
                  </a:cubicBezTo>
                  <a:cubicBezTo>
                    <a:pt x="646" y="177"/>
                    <a:pt x="646" y="174"/>
                    <a:pt x="646" y="171"/>
                  </a:cubicBezTo>
                  <a:cubicBezTo>
                    <a:pt x="646" y="170"/>
                    <a:pt x="647" y="170"/>
                    <a:pt x="647" y="170"/>
                  </a:cubicBezTo>
                  <a:cubicBezTo>
                    <a:pt x="648" y="170"/>
                    <a:pt x="649" y="170"/>
                    <a:pt x="649" y="171"/>
                  </a:cubicBezTo>
                  <a:cubicBezTo>
                    <a:pt x="649" y="174"/>
                    <a:pt x="649" y="177"/>
                    <a:pt x="649" y="180"/>
                  </a:cubicBezTo>
                  <a:cubicBezTo>
                    <a:pt x="649" y="180"/>
                    <a:pt x="648" y="181"/>
                    <a:pt x="648" y="181"/>
                  </a:cubicBezTo>
                  <a:cubicBezTo>
                    <a:pt x="648" y="181"/>
                    <a:pt x="648" y="181"/>
                    <a:pt x="647" y="181"/>
                  </a:cubicBezTo>
                  <a:close/>
                  <a:moveTo>
                    <a:pt x="129" y="398"/>
                  </a:moveTo>
                  <a:cubicBezTo>
                    <a:pt x="126" y="396"/>
                    <a:pt x="124" y="395"/>
                    <a:pt x="121" y="393"/>
                  </a:cubicBezTo>
                  <a:cubicBezTo>
                    <a:pt x="121" y="393"/>
                    <a:pt x="120" y="392"/>
                    <a:pt x="121" y="391"/>
                  </a:cubicBezTo>
                  <a:cubicBezTo>
                    <a:pt x="121" y="391"/>
                    <a:pt x="122" y="391"/>
                    <a:pt x="122" y="391"/>
                  </a:cubicBezTo>
                  <a:cubicBezTo>
                    <a:pt x="125" y="393"/>
                    <a:pt x="127" y="394"/>
                    <a:pt x="130" y="396"/>
                  </a:cubicBezTo>
                  <a:cubicBezTo>
                    <a:pt x="130" y="396"/>
                    <a:pt x="131" y="397"/>
                    <a:pt x="130" y="397"/>
                  </a:cubicBezTo>
                  <a:cubicBezTo>
                    <a:pt x="130" y="398"/>
                    <a:pt x="130" y="398"/>
                    <a:pt x="130" y="398"/>
                  </a:cubicBezTo>
                  <a:cubicBezTo>
                    <a:pt x="129" y="398"/>
                    <a:pt x="129" y="398"/>
                    <a:pt x="129" y="398"/>
                  </a:cubicBezTo>
                  <a:close/>
                  <a:moveTo>
                    <a:pt x="647" y="163"/>
                  </a:moveTo>
                  <a:cubicBezTo>
                    <a:pt x="647" y="163"/>
                    <a:pt x="646" y="162"/>
                    <a:pt x="646" y="162"/>
                  </a:cubicBezTo>
                  <a:cubicBezTo>
                    <a:pt x="646" y="159"/>
                    <a:pt x="646" y="156"/>
                    <a:pt x="646" y="153"/>
                  </a:cubicBezTo>
                  <a:cubicBezTo>
                    <a:pt x="646" y="152"/>
                    <a:pt x="646" y="152"/>
                    <a:pt x="647" y="152"/>
                  </a:cubicBezTo>
                  <a:cubicBezTo>
                    <a:pt x="647" y="152"/>
                    <a:pt x="648" y="152"/>
                    <a:pt x="648" y="153"/>
                  </a:cubicBezTo>
                  <a:cubicBezTo>
                    <a:pt x="648" y="156"/>
                    <a:pt x="648" y="159"/>
                    <a:pt x="648" y="162"/>
                  </a:cubicBezTo>
                  <a:cubicBezTo>
                    <a:pt x="648" y="162"/>
                    <a:pt x="648" y="163"/>
                    <a:pt x="648" y="163"/>
                  </a:cubicBezTo>
                  <a:cubicBezTo>
                    <a:pt x="648" y="163"/>
                    <a:pt x="647" y="163"/>
                    <a:pt x="647" y="163"/>
                  </a:cubicBezTo>
                  <a:close/>
                  <a:moveTo>
                    <a:pt x="114" y="388"/>
                  </a:moveTo>
                  <a:cubicBezTo>
                    <a:pt x="111" y="386"/>
                    <a:pt x="109" y="384"/>
                    <a:pt x="106" y="383"/>
                  </a:cubicBezTo>
                  <a:cubicBezTo>
                    <a:pt x="106" y="382"/>
                    <a:pt x="106" y="382"/>
                    <a:pt x="106" y="381"/>
                  </a:cubicBezTo>
                  <a:cubicBezTo>
                    <a:pt x="106" y="381"/>
                    <a:pt x="107" y="380"/>
                    <a:pt x="108" y="381"/>
                  </a:cubicBezTo>
                  <a:cubicBezTo>
                    <a:pt x="110" y="383"/>
                    <a:pt x="112" y="384"/>
                    <a:pt x="115" y="386"/>
                  </a:cubicBezTo>
                  <a:cubicBezTo>
                    <a:pt x="115" y="386"/>
                    <a:pt x="116" y="387"/>
                    <a:pt x="115" y="388"/>
                  </a:cubicBezTo>
                  <a:cubicBezTo>
                    <a:pt x="115" y="388"/>
                    <a:pt x="115" y="388"/>
                    <a:pt x="115" y="388"/>
                  </a:cubicBezTo>
                  <a:cubicBezTo>
                    <a:pt x="114" y="388"/>
                    <a:pt x="114" y="388"/>
                    <a:pt x="114" y="388"/>
                  </a:cubicBezTo>
                  <a:close/>
                  <a:moveTo>
                    <a:pt x="646" y="145"/>
                  </a:moveTo>
                  <a:cubicBezTo>
                    <a:pt x="645" y="145"/>
                    <a:pt x="645" y="144"/>
                    <a:pt x="645" y="144"/>
                  </a:cubicBezTo>
                  <a:cubicBezTo>
                    <a:pt x="645" y="141"/>
                    <a:pt x="644" y="138"/>
                    <a:pt x="644" y="135"/>
                  </a:cubicBezTo>
                  <a:cubicBezTo>
                    <a:pt x="644" y="134"/>
                    <a:pt x="644" y="134"/>
                    <a:pt x="645" y="134"/>
                  </a:cubicBezTo>
                  <a:cubicBezTo>
                    <a:pt x="645" y="134"/>
                    <a:pt x="646" y="134"/>
                    <a:pt x="646" y="135"/>
                  </a:cubicBezTo>
                  <a:cubicBezTo>
                    <a:pt x="646" y="138"/>
                    <a:pt x="647" y="141"/>
                    <a:pt x="647" y="144"/>
                  </a:cubicBezTo>
                  <a:cubicBezTo>
                    <a:pt x="647" y="144"/>
                    <a:pt x="647" y="145"/>
                    <a:pt x="646" y="145"/>
                  </a:cubicBezTo>
                  <a:cubicBezTo>
                    <a:pt x="646" y="145"/>
                    <a:pt x="646" y="145"/>
                    <a:pt x="646" y="145"/>
                  </a:cubicBezTo>
                  <a:close/>
                  <a:moveTo>
                    <a:pt x="99" y="377"/>
                  </a:moveTo>
                  <a:cubicBezTo>
                    <a:pt x="97" y="376"/>
                    <a:pt x="94" y="374"/>
                    <a:pt x="92" y="372"/>
                  </a:cubicBezTo>
                  <a:cubicBezTo>
                    <a:pt x="91" y="372"/>
                    <a:pt x="91" y="371"/>
                    <a:pt x="91" y="370"/>
                  </a:cubicBezTo>
                  <a:cubicBezTo>
                    <a:pt x="92" y="370"/>
                    <a:pt x="93" y="370"/>
                    <a:pt x="93" y="370"/>
                  </a:cubicBezTo>
                  <a:cubicBezTo>
                    <a:pt x="95" y="372"/>
                    <a:pt x="98" y="374"/>
                    <a:pt x="100" y="376"/>
                  </a:cubicBezTo>
                  <a:cubicBezTo>
                    <a:pt x="101" y="376"/>
                    <a:pt x="101" y="377"/>
                    <a:pt x="100" y="377"/>
                  </a:cubicBezTo>
                  <a:cubicBezTo>
                    <a:pt x="100" y="377"/>
                    <a:pt x="100" y="377"/>
                    <a:pt x="100" y="377"/>
                  </a:cubicBezTo>
                  <a:cubicBezTo>
                    <a:pt x="100" y="378"/>
                    <a:pt x="99" y="378"/>
                    <a:pt x="99" y="377"/>
                  </a:cubicBezTo>
                  <a:close/>
                  <a:moveTo>
                    <a:pt x="644" y="127"/>
                  </a:moveTo>
                  <a:cubicBezTo>
                    <a:pt x="643" y="127"/>
                    <a:pt x="643" y="127"/>
                    <a:pt x="642" y="126"/>
                  </a:cubicBezTo>
                  <a:cubicBezTo>
                    <a:pt x="642" y="123"/>
                    <a:pt x="641" y="120"/>
                    <a:pt x="641" y="117"/>
                  </a:cubicBezTo>
                  <a:cubicBezTo>
                    <a:pt x="641" y="117"/>
                    <a:pt x="641" y="116"/>
                    <a:pt x="642" y="116"/>
                  </a:cubicBezTo>
                  <a:cubicBezTo>
                    <a:pt x="642" y="116"/>
                    <a:pt x="643" y="116"/>
                    <a:pt x="643" y="117"/>
                  </a:cubicBezTo>
                  <a:cubicBezTo>
                    <a:pt x="644" y="120"/>
                    <a:pt x="644" y="123"/>
                    <a:pt x="645" y="126"/>
                  </a:cubicBezTo>
                  <a:cubicBezTo>
                    <a:pt x="645" y="126"/>
                    <a:pt x="644" y="127"/>
                    <a:pt x="644" y="127"/>
                  </a:cubicBezTo>
                  <a:cubicBezTo>
                    <a:pt x="644" y="127"/>
                    <a:pt x="644" y="127"/>
                    <a:pt x="644" y="127"/>
                  </a:cubicBezTo>
                  <a:close/>
                  <a:moveTo>
                    <a:pt x="85" y="366"/>
                  </a:moveTo>
                  <a:cubicBezTo>
                    <a:pt x="82" y="365"/>
                    <a:pt x="80" y="363"/>
                    <a:pt x="77" y="361"/>
                  </a:cubicBezTo>
                  <a:cubicBezTo>
                    <a:pt x="77" y="360"/>
                    <a:pt x="77" y="360"/>
                    <a:pt x="77" y="359"/>
                  </a:cubicBezTo>
                  <a:cubicBezTo>
                    <a:pt x="78" y="359"/>
                    <a:pt x="78" y="359"/>
                    <a:pt x="79" y="359"/>
                  </a:cubicBezTo>
                  <a:cubicBezTo>
                    <a:pt x="81" y="361"/>
                    <a:pt x="84" y="363"/>
                    <a:pt x="86" y="365"/>
                  </a:cubicBezTo>
                  <a:cubicBezTo>
                    <a:pt x="86" y="365"/>
                    <a:pt x="86" y="366"/>
                    <a:pt x="86" y="366"/>
                  </a:cubicBezTo>
                  <a:cubicBezTo>
                    <a:pt x="86" y="366"/>
                    <a:pt x="86" y="366"/>
                    <a:pt x="86" y="367"/>
                  </a:cubicBezTo>
                  <a:cubicBezTo>
                    <a:pt x="85" y="367"/>
                    <a:pt x="85" y="367"/>
                    <a:pt x="85" y="366"/>
                  </a:cubicBezTo>
                  <a:close/>
                  <a:moveTo>
                    <a:pt x="640" y="109"/>
                  </a:moveTo>
                  <a:cubicBezTo>
                    <a:pt x="640" y="109"/>
                    <a:pt x="639" y="109"/>
                    <a:pt x="639" y="108"/>
                  </a:cubicBezTo>
                  <a:cubicBezTo>
                    <a:pt x="638" y="105"/>
                    <a:pt x="637" y="103"/>
                    <a:pt x="637" y="100"/>
                  </a:cubicBezTo>
                  <a:cubicBezTo>
                    <a:pt x="636" y="99"/>
                    <a:pt x="637" y="98"/>
                    <a:pt x="637" y="98"/>
                  </a:cubicBezTo>
                  <a:cubicBezTo>
                    <a:pt x="638" y="98"/>
                    <a:pt x="639" y="98"/>
                    <a:pt x="639" y="99"/>
                  </a:cubicBezTo>
                  <a:cubicBezTo>
                    <a:pt x="640" y="102"/>
                    <a:pt x="640" y="105"/>
                    <a:pt x="641" y="108"/>
                  </a:cubicBezTo>
                  <a:cubicBezTo>
                    <a:pt x="641" y="108"/>
                    <a:pt x="641" y="109"/>
                    <a:pt x="640" y="109"/>
                  </a:cubicBezTo>
                  <a:cubicBezTo>
                    <a:pt x="640" y="109"/>
                    <a:pt x="640" y="109"/>
                    <a:pt x="640" y="109"/>
                  </a:cubicBezTo>
                  <a:close/>
                  <a:moveTo>
                    <a:pt x="71" y="355"/>
                  </a:moveTo>
                  <a:cubicBezTo>
                    <a:pt x="68" y="353"/>
                    <a:pt x="66" y="351"/>
                    <a:pt x="64" y="349"/>
                  </a:cubicBezTo>
                  <a:cubicBezTo>
                    <a:pt x="63" y="349"/>
                    <a:pt x="63" y="348"/>
                    <a:pt x="64" y="347"/>
                  </a:cubicBezTo>
                  <a:cubicBezTo>
                    <a:pt x="64" y="347"/>
                    <a:pt x="65" y="347"/>
                    <a:pt x="65" y="347"/>
                  </a:cubicBezTo>
                  <a:cubicBezTo>
                    <a:pt x="67" y="349"/>
                    <a:pt x="70" y="351"/>
                    <a:pt x="72" y="353"/>
                  </a:cubicBezTo>
                  <a:cubicBezTo>
                    <a:pt x="72" y="354"/>
                    <a:pt x="73" y="354"/>
                    <a:pt x="72" y="355"/>
                  </a:cubicBezTo>
                  <a:cubicBezTo>
                    <a:pt x="72" y="355"/>
                    <a:pt x="72" y="355"/>
                    <a:pt x="72" y="355"/>
                  </a:cubicBezTo>
                  <a:cubicBezTo>
                    <a:pt x="71" y="355"/>
                    <a:pt x="71" y="355"/>
                    <a:pt x="71" y="355"/>
                  </a:cubicBezTo>
                  <a:close/>
                  <a:moveTo>
                    <a:pt x="635" y="92"/>
                  </a:moveTo>
                  <a:cubicBezTo>
                    <a:pt x="635" y="92"/>
                    <a:pt x="634" y="92"/>
                    <a:pt x="634" y="91"/>
                  </a:cubicBezTo>
                  <a:cubicBezTo>
                    <a:pt x="633" y="88"/>
                    <a:pt x="632" y="85"/>
                    <a:pt x="631" y="83"/>
                  </a:cubicBezTo>
                  <a:cubicBezTo>
                    <a:pt x="631" y="82"/>
                    <a:pt x="631" y="81"/>
                    <a:pt x="632" y="81"/>
                  </a:cubicBezTo>
                  <a:cubicBezTo>
                    <a:pt x="632" y="81"/>
                    <a:pt x="633" y="81"/>
                    <a:pt x="633" y="82"/>
                  </a:cubicBezTo>
                  <a:cubicBezTo>
                    <a:pt x="634" y="85"/>
                    <a:pt x="635" y="88"/>
                    <a:pt x="636" y="90"/>
                  </a:cubicBezTo>
                  <a:cubicBezTo>
                    <a:pt x="636" y="91"/>
                    <a:pt x="636" y="92"/>
                    <a:pt x="635" y="92"/>
                  </a:cubicBezTo>
                  <a:cubicBezTo>
                    <a:pt x="635" y="92"/>
                    <a:pt x="635" y="92"/>
                    <a:pt x="635" y="92"/>
                  </a:cubicBezTo>
                  <a:close/>
                  <a:moveTo>
                    <a:pt x="57" y="343"/>
                  </a:moveTo>
                  <a:cubicBezTo>
                    <a:pt x="55" y="342"/>
                    <a:pt x="54" y="340"/>
                    <a:pt x="52" y="339"/>
                  </a:cubicBezTo>
                  <a:cubicBezTo>
                    <a:pt x="51" y="338"/>
                    <a:pt x="51" y="337"/>
                    <a:pt x="50" y="337"/>
                  </a:cubicBezTo>
                  <a:cubicBezTo>
                    <a:pt x="50" y="337"/>
                    <a:pt x="50" y="336"/>
                    <a:pt x="50" y="335"/>
                  </a:cubicBezTo>
                  <a:cubicBezTo>
                    <a:pt x="51" y="335"/>
                    <a:pt x="51" y="335"/>
                    <a:pt x="52" y="335"/>
                  </a:cubicBezTo>
                  <a:cubicBezTo>
                    <a:pt x="52" y="336"/>
                    <a:pt x="53" y="336"/>
                    <a:pt x="53" y="337"/>
                  </a:cubicBezTo>
                  <a:cubicBezTo>
                    <a:pt x="55" y="338"/>
                    <a:pt x="57" y="340"/>
                    <a:pt x="58" y="341"/>
                  </a:cubicBezTo>
                  <a:cubicBezTo>
                    <a:pt x="59" y="342"/>
                    <a:pt x="59" y="343"/>
                    <a:pt x="58" y="343"/>
                  </a:cubicBezTo>
                  <a:cubicBezTo>
                    <a:pt x="58" y="343"/>
                    <a:pt x="58" y="343"/>
                    <a:pt x="58" y="343"/>
                  </a:cubicBezTo>
                  <a:cubicBezTo>
                    <a:pt x="58" y="343"/>
                    <a:pt x="57" y="343"/>
                    <a:pt x="57" y="343"/>
                  </a:cubicBezTo>
                  <a:close/>
                  <a:moveTo>
                    <a:pt x="629" y="75"/>
                  </a:moveTo>
                  <a:cubicBezTo>
                    <a:pt x="629" y="75"/>
                    <a:pt x="628" y="75"/>
                    <a:pt x="628" y="74"/>
                  </a:cubicBezTo>
                  <a:cubicBezTo>
                    <a:pt x="627" y="73"/>
                    <a:pt x="627" y="72"/>
                    <a:pt x="626" y="71"/>
                  </a:cubicBezTo>
                  <a:cubicBezTo>
                    <a:pt x="626" y="69"/>
                    <a:pt x="625" y="68"/>
                    <a:pt x="624" y="66"/>
                  </a:cubicBezTo>
                  <a:cubicBezTo>
                    <a:pt x="624" y="66"/>
                    <a:pt x="624" y="65"/>
                    <a:pt x="625" y="65"/>
                  </a:cubicBezTo>
                  <a:cubicBezTo>
                    <a:pt x="625" y="64"/>
                    <a:pt x="626" y="65"/>
                    <a:pt x="626" y="65"/>
                  </a:cubicBezTo>
                  <a:cubicBezTo>
                    <a:pt x="627" y="67"/>
                    <a:pt x="628" y="68"/>
                    <a:pt x="628" y="70"/>
                  </a:cubicBezTo>
                  <a:cubicBezTo>
                    <a:pt x="629" y="71"/>
                    <a:pt x="629" y="72"/>
                    <a:pt x="630" y="73"/>
                  </a:cubicBezTo>
                  <a:cubicBezTo>
                    <a:pt x="630" y="74"/>
                    <a:pt x="630" y="75"/>
                    <a:pt x="629" y="75"/>
                  </a:cubicBezTo>
                  <a:cubicBezTo>
                    <a:pt x="629" y="75"/>
                    <a:pt x="629" y="75"/>
                    <a:pt x="629" y="75"/>
                  </a:cubicBezTo>
                  <a:close/>
                  <a:moveTo>
                    <a:pt x="44" y="331"/>
                  </a:moveTo>
                  <a:cubicBezTo>
                    <a:pt x="41" y="329"/>
                    <a:pt x="39" y="327"/>
                    <a:pt x="37" y="324"/>
                  </a:cubicBezTo>
                  <a:cubicBezTo>
                    <a:pt x="37" y="324"/>
                    <a:pt x="37" y="323"/>
                    <a:pt x="37" y="323"/>
                  </a:cubicBezTo>
                  <a:cubicBezTo>
                    <a:pt x="38" y="322"/>
                    <a:pt x="38" y="322"/>
                    <a:pt x="39" y="323"/>
                  </a:cubicBezTo>
                  <a:cubicBezTo>
                    <a:pt x="41" y="325"/>
                    <a:pt x="43" y="327"/>
                    <a:pt x="45" y="329"/>
                  </a:cubicBezTo>
                  <a:cubicBezTo>
                    <a:pt x="46" y="330"/>
                    <a:pt x="46" y="330"/>
                    <a:pt x="45" y="331"/>
                  </a:cubicBezTo>
                  <a:cubicBezTo>
                    <a:pt x="45" y="331"/>
                    <a:pt x="45" y="331"/>
                    <a:pt x="45" y="331"/>
                  </a:cubicBezTo>
                  <a:cubicBezTo>
                    <a:pt x="44" y="331"/>
                    <a:pt x="44" y="331"/>
                    <a:pt x="44" y="331"/>
                  </a:cubicBezTo>
                  <a:close/>
                  <a:moveTo>
                    <a:pt x="184" y="255"/>
                  </a:moveTo>
                  <a:cubicBezTo>
                    <a:pt x="183" y="256"/>
                    <a:pt x="182" y="255"/>
                    <a:pt x="182" y="255"/>
                  </a:cubicBezTo>
                  <a:cubicBezTo>
                    <a:pt x="182" y="254"/>
                    <a:pt x="182" y="253"/>
                    <a:pt x="183" y="253"/>
                  </a:cubicBezTo>
                  <a:cubicBezTo>
                    <a:pt x="185" y="252"/>
                    <a:pt x="188" y="251"/>
                    <a:pt x="190" y="250"/>
                  </a:cubicBezTo>
                  <a:cubicBezTo>
                    <a:pt x="191" y="250"/>
                    <a:pt x="191" y="250"/>
                    <a:pt x="191" y="250"/>
                  </a:cubicBezTo>
                  <a:cubicBezTo>
                    <a:pt x="191" y="250"/>
                    <a:pt x="191" y="250"/>
                    <a:pt x="191" y="250"/>
                  </a:cubicBezTo>
                  <a:cubicBezTo>
                    <a:pt x="191" y="249"/>
                    <a:pt x="192" y="250"/>
                    <a:pt x="192" y="250"/>
                  </a:cubicBezTo>
                  <a:cubicBezTo>
                    <a:pt x="193" y="251"/>
                    <a:pt x="192" y="251"/>
                    <a:pt x="192" y="252"/>
                  </a:cubicBezTo>
                  <a:cubicBezTo>
                    <a:pt x="191" y="252"/>
                    <a:pt x="191" y="252"/>
                    <a:pt x="191" y="252"/>
                  </a:cubicBezTo>
                  <a:cubicBezTo>
                    <a:pt x="189" y="253"/>
                    <a:pt x="186" y="254"/>
                    <a:pt x="184" y="255"/>
                  </a:cubicBezTo>
                  <a:close/>
                  <a:moveTo>
                    <a:pt x="199" y="247"/>
                  </a:moveTo>
                  <a:cubicBezTo>
                    <a:pt x="198" y="247"/>
                    <a:pt x="199" y="246"/>
                    <a:pt x="199" y="246"/>
                  </a:cubicBezTo>
                  <a:cubicBezTo>
                    <a:pt x="202" y="245"/>
                    <a:pt x="204" y="243"/>
                    <a:pt x="207" y="242"/>
                  </a:cubicBezTo>
                  <a:cubicBezTo>
                    <a:pt x="208" y="242"/>
                    <a:pt x="208" y="242"/>
                    <a:pt x="209" y="242"/>
                  </a:cubicBezTo>
                  <a:cubicBezTo>
                    <a:pt x="209" y="243"/>
                    <a:pt x="209" y="244"/>
                    <a:pt x="208" y="244"/>
                  </a:cubicBezTo>
                  <a:cubicBezTo>
                    <a:pt x="205" y="245"/>
                    <a:pt x="203" y="247"/>
                    <a:pt x="200" y="248"/>
                  </a:cubicBezTo>
                  <a:cubicBezTo>
                    <a:pt x="200" y="248"/>
                    <a:pt x="200" y="248"/>
                    <a:pt x="200" y="248"/>
                  </a:cubicBezTo>
                  <a:cubicBezTo>
                    <a:pt x="199" y="248"/>
                    <a:pt x="199" y="248"/>
                    <a:pt x="199" y="247"/>
                  </a:cubicBezTo>
                  <a:close/>
                  <a:moveTo>
                    <a:pt x="175" y="259"/>
                  </a:moveTo>
                  <a:cubicBezTo>
                    <a:pt x="172" y="260"/>
                    <a:pt x="169" y="261"/>
                    <a:pt x="167" y="262"/>
                  </a:cubicBezTo>
                  <a:cubicBezTo>
                    <a:pt x="166" y="262"/>
                    <a:pt x="165" y="262"/>
                    <a:pt x="165" y="261"/>
                  </a:cubicBezTo>
                  <a:cubicBezTo>
                    <a:pt x="165" y="261"/>
                    <a:pt x="165" y="260"/>
                    <a:pt x="166" y="260"/>
                  </a:cubicBezTo>
                  <a:cubicBezTo>
                    <a:pt x="169" y="259"/>
                    <a:pt x="172" y="258"/>
                    <a:pt x="174" y="257"/>
                  </a:cubicBezTo>
                  <a:cubicBezTo>
                    <a:pt x="175" y="256"/>
                    <a:pt x="176" y="257"/>
                    <a:pt x="176" y="257"/>
                  </a:cubicBezTo>
                  <a:cubicBezTo>
                    <a:pt x="176" y="258"/>
                    <a:pt x="176" y="258"/>
                    <a:pt x="175" y="259"/>
                  </a:cubicBezTo>
                  <a:cubicBezTo>
                    <a:pt x="175" y="259"/>
                    <a:pt x="175" y="259"/>
                    <a:pt x="175" y="259"/>
                  </a:cubicBezTo>
                  <a:close/>
                  <a:moveTo>
                    <a:pt x="215" y="239"/>
                  </a:moveTo>
                  <a:cubicBezTo>
                    <a:pt x="214" y="239"/>
                    <a:pt x="215" y="238"/>
                    <a:pt x="215" y="238"/>
                  </a:cubicBezTo>
                  <a:cubicBezTo>
                    <a:pt x="218" y="236"/>
                    <a:pt x="220" y="235"/>
                    <a:pt x="223" y="233"/>
                  </a:cubicBezTo>
                  <a:cubicBezTo>
                    <a:pt x="223" y="233"/>
                    <a:pt x="224" y="233"/>
                    <a:pt x="224" y="234"/>
                  </a:cubicBezTo>
                  <a:cubicBezTo>
                    <a:pt x="225" y="234"/>
                    <a:pt x="225" y="235"/>
                    <a:pt x="224" y="235"/>
                  </a:cubicBezTo>
                  <a:cubicBezTo>
                    <a:pt x="221" y="237"/>
                    <a:pt x="219" y="238"/>
                    <a:pt x="216" y="240"/>
                  </a:cubicBezTo>
                  <a:cubicBezTo>
                    <a:pt x="216" y="240"/>
                    <a:pt x="216" y="240"/>
                    <a:pt x="216" y="240"/>
                  </a:cubicBezTo>
                  <a:cubicBezTo>
                    <a:pt x="216" y="240"/>
                    <a:pt x="215" y="240"/>
                    <a:pt x="215" y="239"/>
                  </a:cubicBezTo>
                  <a:close/>
                  <a:moveTo>
                    <a:pt x="158" y="265"/>
                  </a:moveTo>
                  <a:cubicBezTo>
                    <a:pt x="155" y="266"/>
                    <a:pt x="152" y="267"/>
                    <a:pt x="149" y="267"/>
                  </a:cubicBezTo>
                  <a:cubicBezTo>
                    <a:pt x="149" y="268"/>
                    <a:pt x="148" y="267"/>
                    <a:pt x="148" y="267"/>
                  </a:cubicBezTo>
                  <a:cubicBezTo>
                    <a:pt x="148" y="266"/>
                    <a:pt x="148" y="265"/>
                    <a:pt x="149" y="265"/>
                  </a:cubicBezTo>
                  <a:cubicBezTo>
                    <a:pt x="152" y="264"/>
                    <a:pt x="155" y="263"/>
                    <a:pt x="157" y="263"/>
                  </a:cubicBezTo>
                  <a:cubicBezTo>
                    <a:pt x="158" y="262"/>
                    <a:pt x="159" y="263"/>
                    <a:pt x="159" y="263"/>
                  </a:cubicBezTo>
                  <a:cubicBezTo>
                    <a:pt x="159" y="264"/>
                    <a:pt x="159" y="264"/>
                    <a:pt x="158" y="265"/>
                  </a:cubicBezTo>
                  <a:cubicBezTo>
                    <a:pt x="158" y="265"/>
                    <a:pt x="158" y="265"/>
                    <a:pt x="158" y="265"/>
                  </a:cubicBezTo>
                  <a:close/>
                  <a:moveTo>
                    <a:pt x="620" y="58"/>
                  </a:moveTo>
                  <a:cubicBezTo>
                    <a:pt x="620" y="57"/>
                    <a:pt x="619" y="56"/>
                    <a:pt x="619" y="56"/>
                  </a:cubicBezTo>
                  <a:cubicBezTo>
                    <a:pt x="618" y="54"/>
                    <a:pt x="617" y="52"/>
                    <a:pt x="615" y="50"/>
                  </a:cubicBezTo>
                  <a:cubicBezTo>
                    <a:pt x="615" y="50"/>
                    <a:pt x="615" y="49"/>
                    <a:pt x="616" y="49"/>
                  </a:cubicBezTo>
                  <a:cubicBezTo>
                    <a:pt x="616" y="48"/>
                    <a:pt x="617" y="49"/>
                    <a:pt x="617" y="49"/>
                  </a:cubicBezTo>
                  <a:cubicBezTo>
                    <a:pt x="618" y="51"/>
                    <a:pt x="620" y="53"/>
                    <a:pt x="621" y="54"/>
                  </a:cubicBezTo>
                  <a:cubicBezTo>
                    <a:pt x="621" y="55"/>
                    <a:pt x="622" y="56"/>
                    <a:pt x="622" y="57"/>
                  </a:cubicBezTo>
                  <a:cubicBezTo>
                    <a:pt x="622" y="58"/>
                    <a:pt x="622" y="58"/>
                    <a:pt x="622" y="59"/>
                  </a:cubicBezTo>
                  <a:cubicBezTo>
                    <a:pt x="621" y="59"/>
                    <a:pt x="621" y="59"/>
                    <a:pt x="621" y="59"/>
                  </a:cubicBezTo>
                  <a:cubicBezTo>
                    <a:pt x="621" y="59"/>
                    <a:pt x="620" y="59"/>
                    <a:pt x="620" y="58"/>
                  </a:cubicBezTo>
                  <a:close/>
                  <a:moveTo>
                    <a:pt x="230" y="230"/>
                  </a:moveTo>
                  <a:cubicBezTo>
                    <a:pt x="230" y="230"/>
                    <a:pt x="230" y="229"/>
                    <a:pt x="231" y="228"/>
                  </a:cubicBezTo>
                  <a:cubicBezTo>
                    <a:pt x="233" y="227"/>
                    <a:pt x="236" y="225"/>
                    <a:pt x="238" y="224"/>
                  </a:cubicBezTo>
                  <a:cubicBezTo>
                    <a:pt x="239" y="223"/>
                    <a:pt x="239" y="223"/>
                    <a:pt x="240" y="224"/>
                  </a:cubicBezTo>
                  <a:cubicBezTo>
                    <a:pt x="240" y="224"/>
                    <a:pt x="240" y="225"/>
                    <a:pt x="239" y="225"/>
                  </a:cubicBezTo>
                  <a:cubicBezTo>
                    <a:pt x="237" y="227"/>
                    <a:pt x="234" y="229"/>
                    <a:pt x="232" y="230"/>
                  </a:cubicBezTo>
                  <a:cubicBezTo>
                    <a:pt x="232" y="230"/>
                    <a:pt x="232" y="230"/>
                    <a:pt x="232" y="230"/>
                  </a:cubicBezTo>
                  <a:cubicBezTo>
                    <a:pt x="231" y="231"/>
                    <a:pt x="230" y="231"/>
                    <a:pt x="230" y="230"/>
                  </a:cubicBezTo>
                  <a:close/>
                  <a:moveTo>
                    <a:pt x="31" y="318"/>
                  </a:moveTo>
                  <a:cubicBezTo>
                    <a:pt x="29" y="316"/>
                    <a:pt x="27" y="314"/>
                    <a:pt x="25" y="312"/>
                  </a:cubicBezTo>
                  <a:cubicBezTo>
                    <a:pt x="24" y="311"/>
                    <a:pt x="24" y="310"/>
                    <a:pt x="25" y="310"/>
                  </a:cubicBezTo>
                  <a:cubicBezTo>
                    <a:pt x="25" y="309"/>
                    <a:pt x="26" y="310"/>
                    <a:pt x="26" y="310"/>
                  </a:cubicBezTo>
                  <a:cubicBezTo>
                    <a:pt x="28" y="312"/>
                    <a:pt x="30" y="314"/>
                    <a:pt x="32" y="316"/>
                  </a:cubicBezTo>
                  <a:cubicBezTo>
                    <a:pt x="33" y="317"/>
                    <a:pt x="33" y="318"/>
                    <a:pt x="32" y="318"/>
                  </a:cubicBezTo>
                  <a:cubicBezTo>
                    <a:pt x="32" y="318"/>
                    <a:pt x="32" y="318"/>
                    <a:pt x="32" y="318"/>
                  </a:cubicBezTo>
                  <a:cubicBezTo>
                    <a:pt x="32" y="318"/>
                    <a:pt x="31" y="318"/>
                    <a:pt x="31" y="318"/>
                  </a:cubicBezTo>
                  <a:close/>
                  <a:moveTo>
                    <a:pt x="141" y="270"/>
                  </a:moveTo>
                  <a:cubicBezTo>
                    <a:pt x="138" y="271"/>
                    <a:pt x="135" y="271"/>
                    <a:pt x="132" y="272"/>
                  </a:cubicBezTo>
                  <a:cubicBezTo>
                    <a:pt x="131" y="272"/>
                    <a:pt x="131" y="272"/>
                    <a:pt x="130" y="271"/>
                  </a:cubicBezTo>
                  <a:cubicBezTo>
                    <a:pt x="130" y="270"/>
                    <a:pt x="131" y="270"/>
                    <a:pt x="131" y="270"/>
                  </a:cubicBezTo>
                  <a:cubicBezTo>
                    <a:pt x="134" y="269"/>
                    <a:pt x="137" y="268"/>
                    <a:pt x="140" y="268"/>
                  </a:cubicBezTo>
                  <a:cubicBezTo>
                    <a:pt x="141" y="267"/>
                    <a:pt x="141" y="268"/>
                    <a:pt x="141" y="268"/>
                  </a:cubicBezTo>
                  <a:cubicBezTo>
                    <a:pt x="142" y="269"/>
                    <a:pt x="141" y="269"/>
                    <a:pt x="141" y="270"/>
                  </a:cubicBezTo>
                  <a:cubicBezTo>
                    <a:pt x="141" y="270"/>
                    <a:pt x="141" y="270"/>
                    <a:pt x="141" y="270"/>
                  </a:cubicBezTo>
                  <a:close/>
                  <a:moveTo>
                    <a:pt x="245" y="220"/>
                  </a:moveTo>
                  <a:cubicBezTo>
                    <a:pt x="245" y="220"/>
                    <a:pt x="245" y="219"/>
                    <a:pt x="246" y="219"/>
                  </a:cubicBezTo>
                  <a:cubicBezTo>
                    <a:pt x="248" y="217"/>
                    <a:pt x="250" y="215"/>
                    <a:pt x="253" y="213"/>
                  </a:cubicBezTo>
                  <a:cubicBezTo>
                    <a:pt x="253" y="213"/>
                    <a:pt x="254" y="213"/>
                    <a:pt x="254" y="214"/>
                  </a:cubicBezTo>
                  <a:cubicBezTo>
                    <a:pt x="255" y="214"/>
                    <a:pt x="255" y="215"/>
                    <a:pt x="254" y="215"/>
                  </a:cubicBezTo>
                  <a:cubicBezTo>
                    <a:pt x="252" y="217"/>
                    <a:pt x="249" y="219"/>
                    <a:pt x="247" y="220"/>
                  </a:cubicBezTo>
                  <a:cubicBezTo>
                    <a:pt x="247" y="220"/>
                    <a:pt x="247" y="220"/>
                    <a:pt x="247" y="221"/>
                  </a:cubicBezTo>
                  <a:cubicBezTo>
                    <a:pt x="246" y="221"/>
                    <a:pt x="246" y="221"/>
                    <a:pt x="245" y="220"/>
                  </a:cubicBezTo>
                  <a:close/>
                  <a:moveTo>
                    <a:pt x="123" y="274"/>
                  </a:moveTo>
                  <a:cubicBezTo>
                    <a:pt x="120" y="274"/>
                    <a:pt x="117" y="275"/>
                    <a:pt x="114" y="276"/>
                  </a:cubicBezTo>
                  <a:cubicBezTo>
                    <a:pt x="113" y="276"/>
                    <a:pt x="113" y="275"/>
                    <a:pt x="113" y="275"/>
                  </a:cubicBezTo>
                  <a:cubicBezTo>
                    <a:pt x="113" y="274"/>
                    <a:pt x="113" y="273"/>
                    <a:pt x="114" y="273"/>
                  </a:cubicBezTo>
                  <a:cubicBezTo>
                    <a:pt x="117" y="273"/>
                    <a:pt x="120" y="272"/>
                    <a:pt x="123" y="272"/>
                  </a:cubicBezTo>
                  <a:cubicBezTo>
                    <a:pt x="123" y="272"/>
                    <a:pt x="124" y="272"/>
                    <a:pt x="124" y="273"/>
                  </a:cubicBezTo>
                  <a:cubicBezTo>
                    <a:pt x="124" y="273"/>
                    <a:pt x="124" y="274"/>
                    <a:pt x="123" y="274"/>
                  </a:cubicBezTo>
                  <a:cubicBezTo>
                    <a:pt x="123" y="274"/>
                    <a:pt x="123" y="274"/>
                    <a:pt x="123" y="274"/>
                  </a:cubicBezTo>
                  <a:close/>
                  <a:moveTo>
                    <a:pt x="260" y="209"/>
                  </a:moveTo>
                  <a:cubicBezTo>
                    <a:pt x="259" y="209"/>
                    <a:pt x="260" y="208"/>
                    <a:pt x="260" y="208"/>
                  </a:cubicBezTo>
                  <a:cubicBezTo>
                    <a:pt x="262" y="206"/>
                    <a:pt x="265" y="204"/>
                    <a:pt x="267" y="202"/>
                  </a:cubicBezTo>
                  <a:cubicBezTo>
                    <a:pt x="268" y="202"/>
                    <a:pt x="268" y="202"/>
                    <a:pt x="269" y="202"/>
                  </a:cubicBezTo>
                  <a:cubicBezTo>
                    <a:pt x="269" y="203"/>
                    <a:pt x="269" y="204"/>
                    <a:pt x="269" y="204"/>
                  </a:cubicBezTo>
                  <a:cubicBezTo>
                    <a:pt x="266" y="206"/>
                    <a:pt x="264" y="208"/>
                    <a:pt x="261" y="210"/>
                  </a:cubicBezTo>
                  <a:cubicBezTo>
                    <a:pt x="261" y="210"/>
                    <a:pt x="261" y="210"/>
                    <a:pt x="261" y="210"/>
                  </a:cubicBezTo>
                  <a:cubicBezTo>
                    <a:pt x="261" y="210"/>
                    <a:pt x="260" y="210"/>
                    <a:pt x="260" y="209"/>
                  </a:cubicBezTo>
                  <a:close/>
                  <a:moveTo>
                    <a:pt x="105" y="277"/>
                  </a:moveTo>
                  <a:cubicBezTo>
                    <a:pt x="102" y="277"/>
                    <a:pt x="99" y="278"/>
                    <a:pt x="96" y="278"/>
                  </a:cubicBezTo>
                  <a:cubicBezTo>
                    <a:pt x="96" y="278"/>
                    <a:pt x="95" y="278"/>
                    <a:pt x="95" y="277"/>
                  </a:cubicBezTo>
                  <a:cubicBezTo>
                    <a:pt x="95" y="277"/>
                    <a:pt x="95" y="276"/>
                    <a:pt x="96" y="276"/>
                  </a:cubicBezTo>
                  <a:cubicBezTo>
                    <a:pt x="99" y="276"/>
                    <a:pt x="102" y="275"/>
                    <a:pt x="105" y="275"/>
                  </a:cubicBezTo>
                  <a:cubicBezTo>
                    <a:pt x="105" y="275"/>
                    <a:pt x="106" y="275"/>
                    <a:pt x="106" y="276"/>
                  </a:cubicBezTo>
                  <a:cubicBezTo>
                    <a:pt x="106" y="276"/>
                    <a:pt x="106" y="277"/>
                    <a:pt x="105" y="277"/>
                  </a:cubicBezTo>
                  <a:cubicBezTo>
                    <a:pt x="105" y="277"/>
                    <a:pt x="105" y="277"/>
                    <a:pt x="105" y="277"/>
                  </a:cubicBezTo>
                  <a:close/>
                  <a:moveTo>
                    <a:pt x="274" y="198"/>
                  </a:moveTo>
                  <a:cubicBezTo>
                    <a:pt x="273" y="198"/>
                    <a:pt x="274" y="197"/>
                    <a:pt x="274" y="197"/>
                  </a:cubicBezTo>
                  <a:cubicBezTo>
                    <a:pt x="276" y="195"/>
                    <a:pt x="279" y="193"/>
                    <a:pt x="281" y="191"/>
                  </a:cubicBezTo>
                  <a:cubicBezTo>
                    <a:pt x="281" y="190"/>
                    <a:pt x="282" y="190"/>
                    <a:pt x="282" y="191"/>
                  </a:cubicBezTo>
                  <a:cubicBezTo>
                    <a:pt x="283" y="191"/>
                    <a:pt x="283" y="192"/>
                    <a:pt x="282" y="192"/>
                  </a:cubicBezTo>
                  <a:cubicBezTo>
                    <a:pt x="280" y="194"/>
                    <a:pt x="278" y="196"/>
                    <a:pt x="275" y="198"/>
                  </a:cubicBezTo>
                  <a:cubicBezTo>
                    <a:pt x="275" y="198"/>
                    <a:pt x="275" y="198"/>
                    <a:pt x="275" y="198"/>
                  </a:cubicBezTo>
                  <a:cubicBezTo>
                    <a:pt x="275" y="199"/>
                    <a:pt x="274" y="198"/>
                    <a:pt x="274" y="198"/>
                  </a:cubicBezTo>
                  <a:close/>
                  <a:moveTo>
                    <a:pt x="87" y="279"/>
                  </a:moveTo>
                  <a:cubicBezTo>
                    <a:pt x="84" y="279"/>
                    <a:pt x="81" y="280"/>
                    <a:pt x="78" y="280"/>
                  </a:cubicBezTo>
                  <a:cubicBezTo>
                    <a:pt x="78" y="280"/>
                    <a:pt x="77" y="279"/>
                    <a:pt x="77" y="279"/>
                  </a:cubicBezTo>
                  <a:cubicBezTo>
                    <a:pt x="77" y="278"/>
                    <a:pt x="77" y="278"/>
                    <a:pt x="78" y="278"/>
                  </a:cubicBezTo>
                  <a:cubicBezTo>
                    <a:pt x="81" y="277"/>
                    <a:pt x="84" y="277"/>
                    <a:pt x="87" y="277"/>
                  </a:cubicBezTo>
                  <a:cubicBezTo>
                    <a:pt x="88" y="277"/>
                    <a:pt x="88" y="277"/>
                    <a:pt x="88" y="278"/>
                  </a:cubicBezTo>
                  <a:cubicBezTo>
                    <a:pt x="88" y="278"/>
                    <a:pt x="88" y="279"/>
                    <a:pt x="88" y="279"/>
                  </a:cubicBezTo>
                  <a:cubicBezTo>
                    <a:pt x="87" y="279"/>
                    <a:pt x="87" y="279"/>
                    <a:pt x="87" y="279"/>
                  </a:cubicBezTo>
                  <a:close/>
                  <a:moveTo>
                    <a:pt x="611" y="43"/>
                  </a:moveTo>
                  <a:cubicBezTo>
                    <a:pt x="609" y="40"/>
                    <a:pt x="607" y="38"/>
                    <a:pt x="605" y="36"/>
                  </a:cubicBezTo>
                  <a:cubicBezTo>
                    <a:pt x="605" y="35"/>
                    <a:pt x="605" y="35"/>
                    <a:pt x="605" y="34"/>
                  </a:cubicBezTo>
                  <a:cubicBezTo>
                    <a:pt x="606" y="34"/>
                    <a:pt x="606" y="34"/>
                    <a:pt x="607" y="34"/>
                  </a:cubicBezTo>
                  <a:cubicBezTo>
                    <a:pt x="609" y="37"/>
                    <a:pt x="611" y="39"/>
                    <a:pt x="612" y="42"/>
                  </a:cubicBezTo>
                  <a:cubicBezTo>
                    <a:pt x="613" y="42"/>
                    <a:pt x="613" y="43"/>
                    <a:pt x="612" y="43"/>
                  </a:cubicBezTo>
                  <a:cubicBezTo>
                    <a:pt x="612" y="43"/>
                    <a:pt x="612" y="43"/>
                    <a:pt x="612" y="43"/>
                  </a:cubicBezTo>
                  <a:cubicBezTo>
                    <a:pt x="611" y="43"/>
                    <a:pt x="611" y="43"/>
                    <a:pt x="611" y="43"/>
                  </a:cubicBezTo>
                  <a:close/>
                  <a:moveTo>
                    <a:pt x="287" y="186"/>
                  </a:moveTo>
                  <a:cubicBezTo>
                    <a:pt x="287" y="186"/>
                    <a:pt x="287" y="185"/>
                    <a:pt x="287" y="184"/>
                  </a:cubicBezTo>
                  <a:cubicBezTo>
                    <a:pt x="290" y="182"/>
                    <a:pt x="292" y="180"/>
                    <a:pt x="294" y="178"/>
                  </a:cubicBezTo>
                  <a:cubicBezTo>
                    <a:pt x="294" y="178"/>
                    <a:pt x="295" y="178"/>
                    <a:pt x="296" y="178"/>
                  </a:cubicBezTo>
                  <a:cubicBezTo>
                    <a:pt x="296" y="179"/>
                    <a:pt x="296" y="179"/>
                    <a:pt x="295" y="180"/>
                  </a:cubicBezTo>
                  <a:cubicBezTo>
                    <a:pt x="293" y="182"/>
                    <a:pt x="291" y="184"/>
                    <a:pt x="289" y="186"/>
                  </a:cubicBezTo>
                  <a:cubicBezTo>
                    <a:pt x="289" y="186"/>
                    <a:pt x="289" y="186"/>
                    <a:pt x="289" y="186"/>
                  </a:cubicBezTo>
                  <a:cubicBezTo>
                    <a:pt x="288" y="187"/>
                    <a:pt x="288" y="186"/>
                    <a:pt x="287" y="186"/>
                  </a:cubicBezTo>
                  <a:close/>
                  <a:moveTo>
                    <a:pt x="18" y="305"/>
                  </a:moveTo>
                  <a:cubicBezTo>
                    <a:pt x="16" y="303"/>
                    <a:pt x="14" y="300"/>
                    <a:pt x="12" y="298"/>
                  </a:cubicBezTo>
                  <a:cubicBezTo>
                    <a:pt x="12" y="298"/>
                    <a:pt x="12" y="297"/>
                    <a:pt x="12" y="297"/>
                  </a:cubicBezTo>
                  <a:cubicBezTo>
                    <a:pt x="13" y="296"/>
                    <a:pt x="14" y="296"/>
                    <a:pt x="14" y="297"/>
                  </a:cubicBezTo>
                  <a:cubicBezTo>
                    <a:pt x="16" y="299"/>
                    <a:pt x="18" y="301"/>
                    <a:pt x="20" y="303"/>
                  </a:cubicBezTo>
                  <a:cubicBezTo>
                    <a:pt x="20" y="304"/>
                    <a:pt x="20" y="305"/>
                    <a:pt x="20" y="305"/>
                  </a:cubicBezTo>
                  <a:cubicBezTo>
                    <a:pt x="20" y="305"/>
                    <a:pt x="20" y="305"/>
                    <a:pt x="20" y="305"/>
                  </a:cubicBezTo>
                  <a:cubicBezTo>
                    <a:pt x="19" y="305"/>
                    <a:pt x="19" y="305"/>
                    <a:pt x="18" y="305"/>
                  </a:cubicBezTo>
                  <a:close/>
                  <a:moveTo>
                    <a:pt x="69" y="280"/>
                  </a:moveTo>
                  <a:cubicBezTo>
                    <a:pt x="66" y="280"/>
                    <a:pt x="63" y="280"/>
                    <a:pt x="60" y="280"/>
                  </a:cubicBezTo>
                  <a:cubicBezTo>
                    <a:pt x="59" y="280"/>
                    <a:pt x="59" y="280"/>
                    <a:pt x="59" y="279"/>
                  </a:cubicBezTo>
                  <a:cubicBezTo>
                    <a:pt x="59" y="279"/>
                    <a:pt x="59" y="278"/>
                    <a:pt x="60" y="278"/>
                  </a:cubicBezTo>
                  <a:cubicBezTo>
                    <a:pt x="63" y="278"/>
                    <a:pt x="66" y="278"/>
                    <a:pt x="69" y="278"/>
                  </a:cubicBezTo>
                  <a:cubicBezTo>
                    <a:pt x="70" y="278"/>
                    <a:pt x="70" y="278"/>
                    <a:pt x="70" y="279"/>
                  </a:cubicBezTo>
                  <a:cubicBezTo>
                    <a:pt x="70" y="280"/>
                    <a:pt x="70" y="280"/>
                    <a:pt x="69" y="280"/>
                  </a:cubicBezTo>
                  <a:cubicBezTo>
                    <a:pt x="69" y="280"/>
                    <a:pt x="69" y="280"/>
                    <a:pt x="69" y="280"/>
                  </a:cubicBezTo>
                  <a:close/>
                  <a:moveTo>
                    <a:pt x="300" y="174"/>
                  </a:moveTo>
                  <a:cubicBezTo>
                    <a:pt x="300" y="173"/>
                    <a:pt x="300" y="172"/>
                    <a:pt x="300" y="172"/>
                  </a:cubicBezTo>
                  <a:cubicBezTo>
                    <a:pt x="302" y="170"/>
                    <a:pt x="304" y="168"/>
                    <a:pt x="307" y="165"/>
                  </a:cubicBezTo>
                  <a:cubicBezTo>
                    <a:pt x="307" y="165"/>
                    <a:pt x="308" y="165"/>
                    <a:pt x="308" y="165"/>
                  </a:cubicBezTo>
                  <a:cubicBezTo>
                    <a:pt x="309" y="166"/>
                    <a:pt x="309" y="167"/>
                    <a:pt x="308" y="167"/>
                  </a:cubicBezTo>
                  <a:cubicBezTo>
                    <a:pt x="306" y="169"/>
                    <a:pt x="304" y="171"/>
                    <a:pt x="302" y="174"/>
                  </a:cubicBezTo>
                  <a:cubicBezTo>
                    <a:pt x="302" y="174"/>
                    <a:pt x="302" y="174"/>
                    <a:pt x="302" y="174"/>
                  </a:cubicBezTo>
                  <a:cubicBezTo>
                    <a:pt x="301" y="174"/>
                    <a:pt x="301" y="174"/>
                    <a:pt x="300" y="174"/>
                  </a:cubicBezTo>
                  <a:close/>
                  <a:moveTo>
                    <a:pt x="51" y="280"/>
                  </a:moveTo>
                  <a:cubicBezTo>
                    <a:pt x="48" y="280"/>
                    <a:pt x="45" y="280"/>
                    <a:pt x="42" y="280"/>
                  </a:cubicBezTo>
                  <a:cubicBezTo>
                    <a:pt x="41" y="280"/>
                    <a:pt x="41" y="279"/>
                    <a:pt x="41" y="279"/>
                  </a:cubicBezTo>
                  <a:cubicBezTo>
                    <a:pt x="41" y="278"/>
                    <a:pt x="41" y="278"/>
                    <a:pt x="42" y="278"/>
                  </a:cubicBezTo>
                  <a:cubicBezTo>
                    <a:pt x="45" y="278"/>
                    <a:pt x="48" y="278"/>
                    <a:pt x="51" y="278"/>
                  </a:cubicBezTo>
                  <a:cubicBezTo>
                    <a:pt x="52" y="278"/>
                    <a:pt x="52" y="279"/>
                    <a:pt x="52" y="279"/>
                  </a:cubicBezTo>
                  <a:cubicBezTo>
                    <a:pt x="52" y="280"/>
                    <a:pt x="52" y="280"/>
                    <a:pt x="51" y="280"/>
                  </a:cubicBezTo>
                  <a:cubicBezTo>
                    <a:pt x="51" y="280"/>
                    <a:pt x="51" y="280"/>
                    <a:pt x="51" y="280"/>
                  </a:cubicBezTo>
                  <a:close/>
                  <a:moveTo>
                    <a:pt x="313" y="160"/>
                  </a:moveTo>
                  <a:cubicBezTo>
                    <a:pt x="312" y="160"/>
                    <a:pt x="312" y="159"/>
                    <a:pt x="313" y="159"/>
                  </a:cubicBezTo>
                  <a:cubicBezTo>
                    <a:pt x="315" y="157"/>
                    <a:pt x="317" y="155"/>
                    <a:pt x="319" y="152"/>
                  </a:cubicBezTo>
                  <a:cubicBezTo>
                    <a:pt x="319" y="152"/>
                    <a:pt x="320" y="152"/>
                    <a:pt x="320" y="152"/>
                  </a:cubicBezTo>
                  <a:cubicBezTo>
                    <a:pt x="321" y="153"/>
                    <a:pt x="321" y="153"/>
                    <a:pt x="320" y="154"/>
                  </a:cubicBezTo>
                  <a:cubicBezTo>
                    <a:pt x="318" y="156"/>
                    <a:pt x="316" y="158"/>
                    <a:pt x="314" y="160"/>
                  </a:cubicBezTo>
                  <a:cubicBezTo>
                    <a:pt x="314" y="161"/>
                    <a:pt x="314" y="161"/>
                    <a:pt x="314" y="161"/>
                  </a:cubicBezTo>
                  <a:cubicBezTo>
                    <a:pt x="314" y="161"/>
                    <a:pt x="313" y="161"/>
                    <a:pt x="313" y="160"/>
                  </a:cubicBezTo>
                  <a:close/>
                  <a:moveTo>
                    <a:pt x="599" y="29"/>
                  </a:moveTo>
                  <a:cubicBezTo>
                    <a:pt x="598" y="28"/>
                    <a:pt x="597" y="27"/>
                    <a:pt x="596" y="26"/>
                  </a:cubicBezTo>
                  <a:cubicBezTo>
                    <a:pt x="595" y="25"/>
                    <a:pt x="594" y="24"/>
                    <a:pt x="593" y="23"/>
                  </a:cubicBezTo>
                  <a:cubicBezTo>
                    <a:pt x="592" y="23"/>
                    <a:pt x="592" y="22"/>
                    <a:pt x="593" y="21"/>
                  </a:cubicBezTo>
                  <a:cubicBezTo>
                    <a:pt x="593" y="21"/>
                    <a:pt x="594" y="21"/>
                    <a:pt x="594" y="21"/>
                  </a:cubicBezTo>
                  <a:cubicBezTo>
                    <a:pt x="595" y="22"/>
                    <a:pt x="597" y="23"/>
                    <a:pt x="598" y="25"/>
                  </a:cubicBezTo>
                  <a:cubicBezTo>
                    <a:pt x="599" y="25"/>
                    <a:pt x="600" y="27"/>
                    <a:pt x="601" y="28"/>
                  </a:cubicBezTo>
                  <a:cubicBezTo>
                    <a:pt x="601" y="28"/>
                    <a:pt x="601" y="29"/>
                    <a:pt x="601" y="29"/>
                  </a:cubicBezTo>
                  <a:cubicBezTo>
                    <a:pt x="601" y="29"/>
                    <a:pt x="601" y="29"/>
                    <a:pt x="600" y="29"/>
                  </a:cubicBezTo>
                  <a:cubicBezTo>
                    <a:pt x="600" y="30"/>
                    <a:pt x="600" y="29"/>
                    <a:pt x="599" y="29"/>
                  </a:cubicBezTo>
                  <a:close/>
                  <a:moveTo>
                    <a:pt x="6" y="291"/>
                  </a:moveTo>
                  <a:cubicBezTo>
                    <a:pt x="4" y="289"/>
                    <a:pt x="2" y="287"/>
                    <a:pt x="0" y="284"/>
                  </a:cubicBezTo>
                  <a:cubicBezTo>
                    <a:pt x="0" y="284"/>
                    <a:pt x="0" y="283"/>
                    <a:pt x="1" y="283"/>
                  </a:cubicBezTo>
                  <a:cubicBezTo>
                    <a:pt x="1" y="282"/>
                    <a:pt x="2" y="283"/>
                    <a:pt x="2" y="283"/>
                  </a:cubicBezTo>
                  <a:cubicBezTo>
                    <a:pt x="4" y="285"/>
                    <a:pt x="6" y="288"/>
                    <a:pt x="8" y="290"/>
                  </a:cubicBezTo>
                  <a:cubicBezTo>
                    <a:pt x="8" y="290"/>
                    <a:pt x="8" y="291"/>
                    <a:pt x="8" y="291"/>
                  </a:cubicBezTo>
                  <a:cubicBezTo>
                    <a:pt x="8" y="292"/>
                    <a:pt x="8" y="292"/>
                    <a:pt x="8" y="292"/>
                  </a:cubicBezTo>
                  <a:cubicBezTo>
                    <a:pt x="7" y="292"/>
                    <a:pt x="7" y="292"/>
                    <a:pt x="6" y="291"/>
                  </a:cubicBezTo>
                  <a:close/>
                  <a:moveTo>
                    <a:pt x="33" y="279"/>
                  </a:moveTo>
                  <a:cubicBezTo>
                    <a:pt x="30" y="279"/>
                    <a:pt x="27" y="279"/>
                    <a:pt x="24" y="279"/>
                  </a:cubicBezTo>
                  <a:cubicBezTo>
                    <a:pt x="23" y="279"/>
                    <a:pt x="23" y="278"/>
                    <a:pt x="23" y="277"/>
                  </a:cubicBezTo>
                  <a:cubicBezTo>
                    <a:pt x="23" y="277"/>
                    <a:pt x="23" y="276"/>
                    <a:pt x="24" y="276"/>
                  </a:cubicBezTo>
                  <a:cubicBezTo>
                    <a:pt x="27" y="277"/>
                    <a:pt x="30" y="277"/>
                    <a:pt x="33" y="277"/>
                  </a:cubicBezTo>
                  <a:cubicBezTo>
                    <a:pt x="34" y="277"/>
                    <a:pt x="34" y="278"/>
                    <a:pt x="34" y="278"/>
                  </a:cubicBezTo>
                  <a:cubicBezTo>
                    <a:pt x="34" y="279"/>
                    <a:pt x="34" y="279"/>
                    <a:pt x="33" y="279"/>
                  </a:cubicBezTo>
                  <a:cubicBezTo>
                    <a:pt x="33" y="279"/>
                    <a:pt x="33" y="279"/>
                    <a:pt x="33" y="279"/>
                  </a:cubicBezTo>
                  <a:close/>
                  <a:moveTo>
                    <a:pt x="325" y="147"/>
                  </a:moveTo>
                  <a:cubicBezTo>
                    <a:pt x="324" y="147"/>
                    <a:pt x="324" y="146"/>
                    <a:pt x="325" y="145"/>
                  </a:cubicBezTo>
                  <a:cubicBezTo>
                    <a:pt x="327" y="143"/>
                    <a:pt x="329" y="141"/>
                    <a:pt x="331" y="139"/>
                  </a:cubicBezTo>
                  <a:cubicBezTo>
                    <a:pt x="331" y="138"/>
                    <a:pt x="332" y="138"/>
                    <a:pt x="332" y="139"/>
                  </a:cubicBezTo>
                  <a:cubicBezTo>
                    <a:pt x="333" y="139"/>
                    <a:pt x="333" y="140"/>
                    <a:pt x="332" y="140"/>
                  </a:cubicBezTo>
                  <a:cubicBezTo>
                    <a:pt x="330" y="142"/>
                    <a:pt x="328" y="145"/>
                    <a:pt x="326" y="147"/>
                  </a:cubicBezTo>
                  <a:cubicBezTo>
                    <a:pt x="326" y="147"/>
                    <a:pt x="326" y="147"/>
                    <a:pt x="326" y="147"/>
                  </a:cubicBezTo>
                  <a:cubicBezTo>
                    <a:pt x="326" y="147"/>
                    <a:pt x="325" y="147"/>
                    <a:pt x="325" y="147"/>
                  </a:cubicBezTo>
                  <a:close/>
                  <a:moveTo>
                    <a:pt x="15" y="278"/>
                  </a:moveTo>
                  <a:cubicBezTo>
                    <a:pt x="12" y="277"/>
                    <a:pt x="9" y="277"/>
                    <a:pt x="6" y="276"/>
                  </a:cubicBezTo>
                  <a:cubicBezTo>
                    <a:pt x="5" y="276"/>
                    <a:pt x="5" y="276"/>
                    <a:pt x="5" y="275"/>
                  </a:cubicBezTo>
                  <a:cubicBezTo>
                    <a:pt x="5" y="275"/>
                    <a:pt x="6" y="274"/>
                    <a:pt x="6" y="274"/>
                  </a:cubicBezTo>
                  <a:cubicBezTo>
                    <a:pt x="9" y="275"/>
                    <a:pt x="12" y="275"/>
                    <a:pt x="15" y="275"/>
                  </a:cubicBezTo>
                  <a:cubicBezTo>
                    <a:pt x="16" y="276"/>
                    <a:pt x="16" y="276"/>
                    <a:pt x="16" y="277"/>
                  </a:cubicBezTo>
                  <a:cubicBezTo>
                    <a:pt x="16" y="277"/>
                    <a:pt x="16" y="277"/>
                    <a:pt x="15" y="278"/>
                  </a:cubicBezTo>
                  <a:cubicBezTo>
                    <a:pt x="15" y="278"/>
                    <a:pt x="15" y="278"/>
                    <a:pt x="15" y="278"/>
                  </a:cubicBezTo>
                  <a:close/>
                  <a:moveTo>
                    <a:pt x="337" y="133"/>
                  </a:moveTo>
                  <a:cubicBezTo>
                    <a:pt x="336" y="133"/>
                    <a:pt x="336" y="132"/>
                    <a:pt x="337" y="132"/>
                  </a:cubicBezTo>
                  <a:cubicBezTo>
                    <a:pt x="337" y="132"/>
                    <a:pt x="337" y="132"/>
                    <a:pt x="337" y="132"/>
                  </a:cubicBezTo>
                  <a:cubicBezTo>
                    <a:pt x="339" y="130"/>
                    <a:pt x="341" y="127"/>
                    <a:pt x="343" y="125"/>
                  </a:cubicBezTo>
                  <a:cubicBezTo>
                    <a:pt x="343" y="125"/>
                    <a:pt x="344" y="125"/>
                    <a:pt x="344" y="125"/>
                  </a:cubicBezTo>
                  <a:cubicBezTo>
                    <a:pt x="345" y="125"/>
                    <a:pt x="345" y="126"/>
                    <a:pt x="344" y="127"/>
                  </a:cubicBezTo>
                  <a:cubicBezTo>
                    <a:pt x="342" y="129"/>
                    <a:pt x="340" y="131"/>
                    <a:pt x="338" y="133"/>
                  </a:cubicBezTo>
                  <a:cubicBezTo>
                    <a:pt x="338" y="133"/>
                    <a:pt x="338" y="133"/>
                    <a:pt x="338" y="133"/>
                  </a:cubicBezTo>
                  <a:cubicBezTo>
                    <a:pt x="338" y="134"/>
                    <a:pt x="338" y="134"/>
                    <a:pt x="338" y="134"/>
                  </a:cubicBezTo>
                  <a:cubicBezTo>
                    <a:pt x="338" y="134"/>
                    <a:pt x="337" y="134"/>
                    <a:pt x="337" y="133"/>
                  </a:cubicBezTo>
                  <a:close/>
                  <a:moveTo>
                    <a:pt x="586" y="17"/>
                  </a:moveTo>
                  <a:cubicBezTo>
                    <a:pt x="583" y="16"/>
                    <a:pt x="581" y="14"/>
                    <a:pt x="578" y="13"/>
                  </a:cubicBezTo>
                  <a:cubicBezTo>
                    <a:pt x="578" y="12"/>
                    <a:pt x="578" y="12"/>
                    <a:pt x="578" y="11"/>
                  </a:cubicBezTo>
                  <a:cubicBezTo>
                    <a:pt x="578" y="10"/>
                    <a:pt x="579" y="10"/>
                    <a:pt x="579" y="11"/>
                  </a:cubicBezTo>
                  <a:cubicBezTo>
                    <a:pt x="582" y="12"/>
                    <a:pt x="585" y="14"/>
                    <a:pt x="587" y="16"/>
                  </a:cubicBezTo>
                  <a:cubicBezTo>
                    <a:pt x="588" y="16"/>
                    <a:pt x="588" y="17"/>
                    <a:pt x="587" y="17"/>
                  </a:cubicBezTo>
                  <a:cubicBezTo>
                    <a:pt x="587" y="17"/>
                    <a:pt x="587" y="17"/>
                    <a:pt x="587" y="17"/>
                  </a:cubicBezTo>
                  <a:cubicBezTo>
                    <a:pt x="586" y="18"/>
                    <a:pt x="586" y="18"/>
                    <a:pt x="586" y="17"/>
                  </a:cubicBezTo>
                  <a:close/>
                  <a:moveTo>
                    <a:pt x="349" y="120"/>
                  </a:moveTo>
                  <a:cubicBezTo>
                    <a:pt x="348" y="119"/>
                    <a:pt x="348" y="119"/>
                    <a:pt x="349" y="118"/>
                  </a:cubicBezTo>
                  <a:cubicBezTo>
                    <a:pt x="351" y="116"/>
                    <a:pt x="353" y="114"/>
                    <a:pt x="355" y="112"/>
                  </a:cubicBezTo>
                  <a:cubicBezTo>
                    <a:pt x="355" y="111"/>
                    <a:pt x="356" y="111"/>
                    <a:pt x="356" y="112"/>
                  </a:cubicBezTo>
                  <a:cubicBezTo>
                    <a:pt x="357" y="112"/>
                    <a:pt x="357" y="113"/>
                    <a:pt x="356" y="113"/>
                  </a:cubicBezTo>
                  <a:cubicBezTo>
                    <a:pt x="354" y="115"/>
                    <a:pt x="352" y="117"/>
                    <a:pt x="350" y="120"/>
                  </a:cubicBezTo>
                  <a:cubicBezTo>
                    <a:pt x="350" y="120"/>
                    <a:pt x="350" y="120"/>
                    <a:pt x="350" y="120"/>
                  </a:cubicBezTo>
                  <a:cubicBezTo>
                    <a:pt x="349" y="120"/>
                    <a:pt x="349" y="120"/>
                    <a:pt x="349" y="120"/>
                  </a:cubicBezTo>
                  <a:close/>
                  <a:moveTo>
                    <a:pt x="361" y="107"/>
                  </a:moveTo>
                  <a:cubicBezTo>
                    <a:pt x="360" y="106"/>
                    <a:pt x="360" y="105"/>
                    <a:pt x="361" y="105"/>
                  </a:cubicBezTo>
                  <a:cubicBezTo>
                    <a:pt x="361" y="104"/>
                    <a:pt x="362" y="103"/>
                    <a:pt x="363" y="102"/>
                  </a:cubicBezTo>
                  <a:cubicBezTo>
                    <a:pt x="364" y="101"/>
                    <a:pt x="366" y="100"/>
                    <a:pt x="367" y="98"/>
                  </a:cubicBezTo>
                  <a:cubicBezTo>
                    <a:pt x="367" y="98"/>
                    <a:pt x="368" y="98"/>
                    <a:pt x="368" y="98"/>
                  </a:cubicBezTo>
                  <a:cubicBezTo>
                    <a:pt x="369" y="99"/>
                    <a:pt x="369" y="99"/>
                    <a:pt x="368" y="100"/>
                  </a:cubicBezTo>
                  <a:cubicBezTo>
                    <a:pt x="367" y="101"/>
                    <a:pt x="366" y="102"/>
                    <a:pt x="365" y="104"/>
                  </a:cubicBezTo>
                  <a:cubicBezTo>
                    <a:pt x="364" y="105"/>
                    <a:pt x="363" y="106"/>
                    <a:pt x="362" y="106"/>
                  </a:cubicBezTo>
                  <a:cubicBezTo>
                    <a:pt x="362" y="107"/>
                    <a:pt x="362" y="107"/>
                    <a:pt x="362" y="107"/>
                  </a:cubicBezTo>
                  <a:cubicBezTo>
                    <a:pt x="362" y="107"/>
                    <a:pt x="361" y="107"/>
                    <a:pt x="361" y="107"/>
                  </a:cubicBezTo>
                  <a:close/>
                  <a:moveTo>
                    <a:pt x="570" y="9"/>
                  </a:moveTo>
                  <a:cubicBezTo>
                    <a:pt x="570" y="9"/>
                    <a:pt x="570" y="9"/>
                    <a:pt x="570" y="9"/>
                  </a:cubicBezTo>
                  <a:cubicBezTo>
                    <a:pt x="568" y="7"/>
                    <a:pt x="565" y="6"/>
                    <a:pt x="562" y="5"/>
                  </a:cubicBezTo>
                  <a:cubicBezTo>
                    <a:pt x="561" y="5"/>
                    <a:pt x="561" y="5"/>
                    <a:pt x="561" y="4"/>
                  </a:cubicBezTo>
                  <a:cubicBezTo>
                    <a:pt x="561" y="3"/>
                    <a:pt x="562" y="3"/>
                    <a:pt x="563" y="3"/>
                  </a:cubicBezTo>
                  <a:cubicBezTo>
                    <a:pt x="566" y="4"/>
                    <a:pt x="568" y="5"/>
                    <a:pt x="571" y="6"/>
                  </a:cubicBezTo>
                  <a:cubicBezTo>
                    <a:pt x="571" y="6"/>
                    <a:pt x="571" y="6"/>
                    <a:pt x="571" y="6"/>
                  </a:cubicBezTo>
                  <a:cubicBezTo>
                    <a:pt x="572" y="7"/>
                    <a:pt x="572" y="7"/>
                    <a:pt x="572" y="8"/>
                  </a:cubicBezTo>
                  <a:cubicBezTo>
                    <a:pt x="572" y="8"/>
                    <a:pt x="571" y="8"/>
                    <a:pt x="571" y="9"/>
                  </a:cubicBezTo>
                  <a:cubicBezTo>
                    <a:pt x="571" y="9"/>
                    <a:pt x="571" y="9"/>
                    <a:pt x="570" y="9"/>
                  </a:cubicBezTo>
                  <a:close/>
                  <a:moveTo>
                    <a:pt x="373" y="93"/>
                  </a:moveTo>
                  <a:cubicBezTo>
                    <a:pt x="373" y="93"/>
                    <a:pt x="373" y="92"/>
                    <a:pt x="373" y="92"/>
                  </a:cubicBezTo>
                  <a:cubicBezTo>
                    <a:pt x="375" y="90"/>
                    <a:pt x="377" y="87"/>
                    <a:pt x="379" y="85"/>
                  </a:cubicBezTo>
                  <a:cubicBezTo>
                    <a:pt x="380" y="85"/>
                    <a:pt x="381" y="85"/>
                    <a:pt x="381" y="85"/>
                  </a:cubicBezTo>
                  <a:cubicBezTo>
                    <a:pt x="381" y="86"/>
                    <a:pt x="381" y="86"/>
                    <a:pt x="381" y="87"/>
                  </a:cubicBezTo>
                  <a:cubicBezTo>
                    <a:pt x="379" y="89"/>
                    <a:pt x="377" y="91"/>
                    <a:pt x="375" y="93"/>
                  </a:cubicBezTo>
                  <a:cubicBezTo>
                    <a:pt x="374" y="93"/>
                    <a:pt x="374" y="93"/>
                    <a:pt x="374" y="93"/>
                  </a:cubicBezTo>
                  <a:cubicBezTo>
                    <a:pt x="374" y="94"/>
                    <a:pt x="373" y="94"/>
                    <a:pt x="373" y="93"/>
                  </a:cubicBezTo>
                  <a:close/>
                  <a:moveTo>
                    <a:pt x="386" y="81"/>
                  </a:moveTo>
                  <a:cubicBezTo>
                    <a:pt x="385" y="80"/>
                    <a:pt x="386" y="79"/>
                    <a:pt x="386" y="79"/>
                  </a:cubicBezTo>
                  <a:cubicBezTo>
                    <a:pt x="388" y="77"/>
                    <a:pt x="390" y="75"/>
                    <a:pt x="393" y="73"/>
                  </a:cubicBezTo>
                  <a:cubicBezTo>
                    <a:pt x="393" y="73"/>
                    <a:pt x="394" y="73"/>
                    <a:pt x="394" y="73"/>
                  </a:cubicBezTo>
                  <a:cubicBezTo>
                    <a:pt x="395" y="74"/>
                    <a:pt x="395" y="74"/>
                    <a:pt x="394" y="75"/>
                  </a:cubicBezTo>
                  <a:cubicBezTo>
                    <a:pt x="392" y="77"/>
                    <a:pt x="390" y="79"/>
                    <a:pt x="388" y="81"/>
                  </a:cubicBezTo>
                  <a:cubicBezTo>
                    <a:pt x="387" y="81"/>
                    <a:pt x="387" y="81"/>
                    <a:pt x="387" y="81"/>
                  </a:cubicBezTo>
                  <a:cubicBezTo>
                    <a:pt x="387" y="81"/>
                    <a:pt x="386" y="81"/>
                    <a:pt x="386" y="81"/>
                  </a:cubicBezTo>
                  <a:close/>
                  <a:moveTo>
                    <a:pt x="553" y="3"/>
                  </a:moveTo>
                  <a:cubicBezTo>
                    <a:pt x="550" y="3"/>
                    <a:pt x="547" y="2"/>
                    <a:pt x="545" y="2"/>
                  </a:cubicBezTo>
                  <a:cubicBezTo>
                    <a:pt x="544" y="2"/>
                    <a:pt x="543" y="2"/>
                    <a:pt x="543" y="1"/>
                  </a:cubicBezTo>
                  <a:cubicBezTo>
                    <a:pt x="544" y="0"/>
                    <a:pt x="544" y="0"/>
                    <a:pt x="545" y="0"/>
                  </a:cubicBezTo>
                  <a:cubicBezTo>
                    <a:pt x="548" y="0"/>
                    <a:pt x="551" y="1"/>
                    <a:pt x="554" y="1"/>
                  </a:cubicBezTo>
                  <a:cubicBezTo>
                    <a:pt x="554" y="1"/>
                    <a:pt x="555" y="2"/>
                    <a:pt x="555" y="2"/>
                  </a:cubicBezTo>
                  <a:cubicBezTo>
                    <a:pt x="555" y="3"/>
                    <a:pt x="554" y="3"/>
                    <a:pt x="554" y="3"/>
                  </a:cubicBezTo>
                  <a:cubicBezTo>
                    <a:pt x="554" y="3"/>
                    <a:pt x="554" y="3"/>
                    <a:pt x="553" y="3"/>
                  </a:cubicBezTo>
                  <a:close/>
                  <a:moveTo>
                    <a:pt x="399" y="69"/>
                  </a:moveTo>
                  <a:cubicBezTo>
                    <a:pt x="399" y="68"/>
                    <a:pt x="399" y="68"/>
                    <a:pt x="400" y="67"/>
                  </a:cubicBezTo>
                  <a:cubicBezTo>
                    <a:pt x="402" y="65"/>
                    <a:pt x="404" y="63"/>
                    <a:pt x="407" y="61"/>
                  </a:cubicBezTo>
                  <a:cubicBezTo>
                    <a:pt x="407" y="61"/>
                    <a:pt x="408" y="61"/>
                    <a:pt x="408" y="62"/>
                  </a:cubicBezTo>
                  <a:cubicBezTo>
                    <a:pt x="409" y="62"/>
                    <a:pt x="408" y="63"/>
                    <a:pt x="408" y="63"/>
                  </a:cubicBezTo>
                  <a:cubicBezTo>
                    <a:pt x="406" y="65"/>
                    <a:pt x="403" y="67"/>
                    <a:pt x="401" y="69"/>
                  </a:cubicBezTo>
                  <a:cubicBezTo>
                    <a:pt x="401" y="69"/>
                    <a:pt x="401" y="69"/>
                    <a:pt x="401" y="69"/>
                  </a:cubicBezTo>
                  <a:cubicBezTo>
                    <a:pt x="400" y="69"/>
                    <a:pt x="400" y="69"/>
                    <a:pt x="399" y="69"/>
                  </a:cubicBezTo>
                  <a:close/>
                  <a:moveTo>
                    <a:pt x="414" y="57"/>
                  </a:moveTo>
                  <a:cubicBezTo>
                    <a:pt x="413" y="57"/>
                    <a:pt x="413" y="56"/>
                    <a:pt x="414" y="56"/>
                  </a:cubicBezTo>
                  <a:cubicBezTo>
                    <a:pt x="416" y="54"/>
                    <a:pt x="419" y="52"/>
                    <a:pt x="421" y="50"/>
                  </a:cubicBezTo>
                  <a:cubicBezTo>
                    <a:pt x="421" y="50"/>
                    <a:pt x="422" y="50"/>
                    <a:pt x="423" y="51"/>
                  </a:cubicBezTo>
                  <a:cubicBezTo>
                    <a:pt x="423" y="51"/>
                    <a:pt x="423" y="52"/>
                    <a:pt x="422" y="52"/>
                  </a:cubicBezTo>
                  <a:cubicBezTo>
                    <a:pt x="420" y="54"/>
                    <a:pt x="417" y="56"/>
                    <a:pt x="415" y="58"/>
                  </a:cubicBezTo>
                  <a:cubicBezTo>
                    <a:pt x="415" y="58"/>
                    <a:pt x="415" y="58"/>
                    <a:pt x="415" y="58"/>
                  </a:cubicBezTo>
                  <a:cubicBezTo>
                    <a:pt x="414" y="58"/>
                    <a:pt x="414" y="58"/>
                    <a:pt x="414" y="57"/>
                  </a:cubicBezTo>
                  <a:close/>
                  <a:moveTo>
                    <a:pt x="536" y="2"/>
                  </a:moveTo>
                  <a:cubicBezTo>
                    <a:pt x="533" y="2"/>
                    <a:pt x="530" y="2"/>
                    <a:pt x="527" y="3"/>
                  </a:cubicBezTo>
                  <a:cubicBezTo>
                    <a:pt x="526" y="3"/>
                    <a:pt x="526" y="2"/>
                    <a:pt x="525" y="2"/>
                  </a:cubicBezTo>
                  <a:cubicBezTo>
                    <a:pt x="525" y="1"/>
                    <a:pt x="526" y="1"/>
                    <a:pt x="526" y="0"/>
                  </a:cubicBezTo>
                  <a:cubicBezTo>
                    <a:pt x="530" y="0"/>
                    <a:pt x="533" y="0"/>
                    <a:pt x="536" y="0"/>
                  </a:cubicBezTo>
                  <a:cubicBezTo>
                    <a:pt x="536" y="0"/>
                    <a:pt x="537" y="0"/>
                    <a:pt x="537" y="1"/>
                  </a:cubicBezTo>
                  <a:cubicBezTo>
                    <a:pt x="537" y="1"/>
                    <a:pt x="536" y="2"/>
                    <a:pt x="536" y="2"/>
                  </a:cubicBezTo>
                  <a:cubicBezTo>
                    <a:pt x="536" y="2"/>
                    <a:pt x="536" y="2"/>
                    <a:pt x="536" y="2"/>
                  </a:cubicBezTo>
                  <a:close/>
                  <a:moveTo>
                    <a:pt x="428" y="47"/>
                  </a:moveTo>
                  <a:cubicBezTo>
                    <a:pt x="428" y="46"/>
                    <a:pt x="428" y="45"/>
                    <a:pt x="428" y="45"/>
                  </a:cubicBezTo>
                  <a:cubicBezTo>
                    <a:pt x="431" y="43"/>
                    <a:pt x="433" y="42"/>
                    <a:pt x="436" y="40"/>
                  </a:cubicBezTo>
                  <a:cubicBezTo>
                    <a:pt x="436" y="40"/>
                    <a:pt x="437" y="40"/>
                    <a:pt x="437" y="40"/>
                  </a:cubicBezTo>
                  <a:cubicBezTo>
                    <a:pt x="438" y="41"/>
                    <a:pt x="438" y="41"/>
                    <a:pt x="437" y="42"/>
                  </a:cubicBezTo>
                  <a:cubicBezTo>
                    <a:pt x="435" y="43"/>
                    <a:pt x="432" y="45"/>
                    <a:pt x="430" y="47"/>
                  </a:cubicBezTo>
                  <a:cubicBezTo>
                    <a:pt x="430" y="47"/>
                    <a:pt x="429" y="47"/>
                    <a:pt x="429" y="47"/>
                  </a:cubicBezTo>
                  <a:cubicBezTo>
                    <a:pt x="429" y="47"/>
                    <a:pt x="428" y="47"/>
                    <a:pt x="428" y="47"/>
                  </a:cubicBezTo>
                  <a:close/>
                  <a:moveTo>
                    <a:pt x="443" y="37"/>
                  </a:moveTo>
                  <a:cubicBezTo>
                    <a:pt x="443" y="36"/>
                    <a:pt x="443" y="35"/>
                    <a:pt x="443" y="35"/>
                  </a:cubicBezTo>
                  <a:cubicBezTo>
                    <a:pt x="446" y="33"/>
                    <a:pt x="448" y="32"/>
                    <a:pt x="451" y="30"/>
                  </a:cubicBezTo>
                  <a:cubicBezTo>
                    <a:pt x="452" y="30"/>
                    <a:pt x="452" y="30"/>
                    <a:pt x="453" y="31"/>
                  </a:cubicBezTo>
                  <a:cubicBezTo>
                    <a:pt x="453" y="31"/>
                    <a:pt x="453" y="32"/>
                    <a:pt x="452" y="32"/>
                  </a:cubicBezTo>
                  <a:cubicBezTo>
                    <a:pt x="450" y="34"/>
                    <a:pt x="447" y="35"/>
                    <a:pt x="445" y="37"/>
                  </a:cubicBezTo>
                  <a:cubicBezTo>
                    <a:pt x="444" y="37"/>
                    <a:pt x="444" y="37"/>
                    <a:pt x="444" y="37"/>
                  </a:cubicBezTo>
                  <a:cubicBezTo>
                    <a:pt x="444" y="37"/>
                    <a:pt x="443" y="37"/>
                    <a:pt x="443" y="37"/>
                  </a:cubicBezTo>
                  <a:close/>
                  <a:moveTo>
                    <a:pt x="518" y="4"/>
                  </a:moveTo>
                  <a:cubicBezTo>
                    <a:pt x="517" y="4"/>
                    <a:pt x="516" y="4"/>
                    <a:pt x="515" y="5"/>
                  </a:cubicBezTo>
                  <a:cubicBezTo>
                    <a:pt x="513" y="5"/>
                    <a:pt x="511" y="6"/>
                    <a:pt x="509" y="6"/>
                  </a:cubicBezTo>
                  <a:cubicBezTo>
                    <a:pt x="509" y="6"/>
                    <a:pt x="508" y="6"/>
                    <a:pt x="508" y="5"/>
                  </a:cubicBezTo>
                  <a:cubicBezTo>
                    <a:pt x="508" y="5"/>
                    <a:pt x="508" y="4"/>
                    <a:pt x="509" y="4"/>
                  </a:cubicBezTo>
                  <a:cubicBezTo>
                    <a:pt x="511" y="3"/>
                    <a:pt x="513" y="3"/>
                    <a:pt x="515" y="2"/>
                  </a:cubicBezTo>
                  <a:cubicBezTo>
                    <a:pt x="516" y="2"/>
                    <a:pt x="517" y="2"/>
                    <a:pt x="517" y="2"/>
                  </a:cubicBezTo>
                  <a:cubicBezTo>
                    <a:pt x="518" y="2"/>
                    <a:pt x="519" y="2"/>
                    <a:pt x="519" y="3"/>
                  </a:cubicBezTo>
                  <a:cubicBezTo>
                    <a:pt x="519" y="3"/>
                    <a:pt x="519" y="4"/>
                    <a:pt x="518" y="4"/>
                  </a:cubicBezTo>
                  <a:cubicBezTo>
                    <a:pt x="518" y="4"/>
                    <a:pt x="518" y="4"/>
                    <a:pt x="518" y="4"/>
                  </a:cubicBezTo>
                  <a:close/>
                  <a:moveTo>
                    <a:pt x="458" y="27"/>
                  </a:moveTo>
                  <a:cubicBezTo>
                    <a:pt x="458" y="27"/>
                    <a:pt x="458" y="26"/>
                    <a:pt x="459" y="26"/>
                  </a:cubicBezTo>
                  <a:cubicBezTo>
                    <a:pt x="460" y="25"/>
                    <a:pt x="460" y="25"/>
                    <a:pt x="460" y="25"/>
                  </a:cubicBezTo>
                  <a:cubicBezTo>
                    <a:pt x="462" y="24"/>
                    <a:pt x="465" y="22"/>
                    <a:pt x="467" y="21"/>
                  </a:cubicBezTo>
                  <a:cubicBezTo>
                    <a:pt x="467" y="21"/>
                    <a:pt x="468" y="21"/>
                    <a:pt x="468" y="22"/>
                  </a:cubicBezTo>
                  <a:cubicBezTo>
                    <a:pt x="469" y="22"/>
                    <a:pt x="468" y="23"/>
                    <a:pt x="468" y="23"/>
                  </a:cubicBezTo>
                  <a:cubicBezTo>
                    <a:pt x="466" y="24"/>
                    <a:pt x="463" y="26"/>
                    <a:pt x="461" y="27"/>
                  </a:cubicBezTo>
                  <a:cubicBezTo>
                    <a:pt x="460" y="28"/>
                    <a:pt x="460" y="28"/>
                    <a:pt x="460" y="28"/>
                  </a:cubicBezTo>
                  <a:cubicBezTo>
                    <a:pt x="460" y="28"/>
                    <a:pt x="460" y="28"/>
                    <a:pt x="460" y="28"/>
                  </a:cubicBezTo>
                  <a:cubicBezTo>
                    <a:pt x="459" y="28"/>
                    <a:pt x="459" y="28"/>
                    <a:pt x="458" y="27"/>
                  </a:cubicBezTo>
                  <a:close/>
                  <a:moveTo>
                    <a:pt x="501" y="9"/>
                  </a:moveTo>
                  <a:cubicBezTo>
                    <a:pt x="498" y="10"/>
                    <a:pt x="495" y="11"/>
                    <a:pt x="492" y="12"/>
                  </a:cubicBezTo>
                  <a:cubicBezTo>
                    <a:pt x="492" y="12"/>
                    <a:pt x="491" y="12"/>
                    <a:pt x="491" y="11"/>
                  </a:cubicBezTo>
                  <a:cubicBezTo>
                    <a:pt x="491" y="11"/>
                    <a:pt x="491" y="10"/>
                    <a:pt x="491" y="10"/>
                  </a:cubicBezTo>
                  <a:cubicBezTo>
                    <a:pt x="494" y="9"/>
                    <a:pt x="497" y="8"/>
                    <a:pt x="500" y="7"/>
                  </a:cubicBezTo>
                  <a:cubicBezTo>
                    <a:pt x="500" y="6"/>
                    <a:pt x="501" y="7"/>
                    <a:pt x="501" y="7"/>
                  </a:cubicBezTo>
                  <a:cubicBezTo>
                    <a:pt x="502" y="8"/>
                    <a:pt x="501" y="9"/>
                    <a:pt x="501" y="9"/>
                  </a:cubicBezTo>
                  <a:cubicBezTo>
                    <a:pt x="501" y="9"/>
                    <a:pt x="501" y="9"/>
                    <a:pt x="501" y="9"/>
                  </a:cubicBezTo>
                  <a:close/>
                  <a:moveTo>
                    <a:pt x="474" y="19"/>
                  </a:moveTo>
                  <a:cubicBezTo>
                    <a:pt x="474" y="18"/>
                    <a:pt x="474" y="17"/>
                    <a:pt x="475" y="17"/>
                  </a:cubicBezTo>
                  <a:cubicBezTo>
                    <a:pt x="478" y="16"/>
                    <a:pt x="480" y="14"/>
                    <a:pt x="483" y="13"/>
                  </a:cubicBezTo>
                  <a:cubicBezTo>
                    <a:pt x="483" y="13"/>
                    <a:pt x="483" y="13"/>
                    <a:pt x="483" y="13"/>
                  </a:cubicBezTo>
                  <a:cubicBezTo>
                    <a:pt x="484" y="13"/>
                    <a:pt x="484" y="13"/>
                    <a:pt x="484" y="14"/>
                  </a:cubicBezTo>
                  <a:cubicBezTo>
                    <a:pt x="485" y="14"/>
                    <a:pt x="484" y="15"/>
                    <a:pt x="484" y="15"/>
                  </a:cubicBezTo>
                  <a:cubicBezTo>
                    <a:pt x="481" y="17"/>
                    <a:pt x="479" y="18"/>
                    <a:pt x="476" y="19"/>
                  </a:cubicBezTo>
                  <a:cubicBezTo>
                    <a:pt x="476" y="19"/>
                    <a:pt x="476" y="19"/>
                    <a:pt x="476" y="19"/>
                  </a:cubicBezTo>
                  <a:cubicBezTo>
                    <a:pt x="475" y="19"/>
                    <a:pt x="475" y="19"/>
                    <a:pt x="47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9" name="Rectangle 18">
              <a:extLst>
                <a:ext uri="{FF2B5EF4-FFF2-40B4-BE49-F238E27FC236}">
                  <a16:creationId xmlns:a16="http://schemas.microsoft.com/office/drawing/2014/main" id="{B6BECD2A-CC26-49E5-84E6-8126E1171E40}"/>
                </a:ext>
              </a:extLst>
            </p:cNvPr>
            <p:cNvSpPr/>
            <p:nvPr/>
          </p:nvSpPr>
          <p:spPr bwMode="auto">
            <a:xfrm>
              <a:off x="6986968" y="3718808"/>
              <a:ext cx="650875" cy="615553"/>
            </a:xfrm>
            <a:prstGeom prst="rect">
              <a:avLst/>
            </a:prstGeom>
            <a:noFill/>
            <a:ln>
              <a:noFill/>
            </a:ln>
          </p:spPr>
          <p:txBody>
            <a:bodyPr wrap="square" lIns="0" tIns="0" rIns="0" bIns="0" anchor="ctr">
              <a:spAutoFit/>
            </a:bodyPr>
            <a:lstStyle/>
            <a:p>
              <a:pPr marL="0" marR="0" lvl="0" indent="0" algn="l" defTabSz="913765" rtl="0" eaLnBrk="1" fontAlgn="auto" latinLnBrk="0" hangingPunct="1">
                <a:lnSpc>
                  <a:spcPct val="100000"/>
                </a:lnSpc>
                <a:spcBef>
                  <a:spcPct val="0"/>
                </a:spcBef>
                <a:spcAft>
                  <a:spcPct val="0"/>
                </a:spcAft>
                <a:buClrTx/>
                <a:buSzTx/>
                <a:buFontTx/>
                <a:buNone/>
                <a:defRPr/>
              </a:pPr>
              <a:r>
                <a:rPr kumimoji="0" lang="en-US" sz="4000" b="1" i="0" u="none" strike="noStrike" kern="1200" cap="none" spc="0" normalizeH="0" baseline="0" noProof="0" dirty="0">
                  <a:ln>
                    <a:noFill/>
                  </a:ln>
                  <a:solidFill>
                    <a:srgbClr val="FFFEFE"/>
                  </a:solidFill>
                  <a:effectLst/>
                  <a:uLnTx/>
                  <a:uFillTx/>
                  <a:latin typeface="思源黑体 Normal"/>
                  <a:ea typeface="思源黑体 Normal"/>
                  <a:cs typeface="+mn-ea"/>
                  <a:sym typeface="+mn-lt"/>
                </a:rPr>
                <a:t>02</a:t>
              </a:r>
            </a:p>
          </p:txBody>
        </p:sp>
      </p:grpSp>
      <p:grpSp>
        <p:nvGrpSpPr>
          <p:cNvPr id="10" name="组合 9">
            <a:extLst>
              <a:ext uri="{FF2B5EF4-FFF2-40B4-BE49-F238E27FC236}">
                <a16:creationId xmlns:a16="http://schemas.microsoft.com/office/drawing/2014/main" id="{C2A00BCA-D596-469D-966B-D7EC17578125}"/>
              </a:ext>
            </a:extLst>
          </p:cNvPr>
          <p:cNvGrpSpPr/>
          <p:nvPr/>
        </p:nvGrpSpPr>
        <p:grpSpPr>
          <a:xfrm>
            <a:off x="3837606" y="2112962"/>
            <a:ext cx="2927350" cy="2098675"/>
            <a:chOff x="4185704" y="3856650"/>
            <a:chExt cx="2927350" cy="2098675"/>
          </a:xfrm>
        </p:grpSpPr>
        <p:sp>
          <p:nvSpPr>
            <p:cNvPr id="11" name="Freeform 16">
              <a:extLst>
                <a:ext uri="{FF2B5EF4-FFF2-40B4-BE49-F238E27FC236}">
                  <a16:creationId xmlns:a16="http://schemas.microsoft.com/office/drawing/2014/main" id="{781CAF22-E174-40BD-855D-086EAF1EE019}"/>
                </a:ext>
              </a:extLst>
            </p:cNvPr>
            <p:cNvSpPr/>
            <p:nvPr/>
          </p:nvSpPr>
          <p:spPr bwMode="auto">
            <a:xfrm>
              <a:off x="4185704" y="3856650"/>
              <a:ext cx="2927350" cy="2098675"/>
            </a:xfrm>
            <a:custGeom>
              <a:avLst/>
              <a:gdLst>
                <a:gd name="T0" fmla="*/ 778 w 778"/>
                <a:gd name="T1" fmla="*/ 314 h 558"/>
                <a:gd name="T2" fmla="*/ 699 w 778"/>
                <a:gd name="T3" fmla="*/ 401 h 558"/>
                <a:gd name="T4" fmla="*/ 528 w 778"/>
                <a:gd name="T5" fmla="*/ 513 h 558"/>
                <a:gd name="T6" fmla="*/ 298 w 778"/>
                <a:gd name="T7" fmla="*/ 547 h 558"/>
                <a:gd name="T8" fmla="*/ 97 w 778"/>
                <a:gd name="T9" fmla="*/ 448 h 558"/>
                <a:gd name="T10" fmla="*/ 89 w 778"/>
                <a:gd name="T11" fmla="*/ 440 h 558"/>
                <a:gd name="T12" fmla="*/ 18 w 778"/>
                <a:gd name="T13" fmla="*/ 312 h 558"/>
                <a:gd name="T14" fmla="*/ 4 w 778"/>
                <a:gd name="T15" fmla="*/ 176 h 558"/>
                <a:gd name="T16" fmla="*/ 36 w 778"/>
                <a:gd name="T17" fmla="*/ 67 h 558"/>
                <a:gd name="T18" fmla="*/ 95 w 778"/>
                <a:gd name="T19" fmla="*/ 10 h 558"/>
                <a:gd name="T20" fmla="*/ 163 w 778"/>
                <a:gd name="T21" fmla="*/ 5 h 558"/>
                <a:gd name="T22" fmla="*/ 227 w 778"/>
                <a:gd name="T23" fmla="*/ 32 h 558"/>
                <a:gd name="T24" fmla="*/ 287 w 778"/>
                <a:gd name="T25" fmla="*/ 72 h 558"/>
                <a:gd name="T26" fmla="*/ 340 w 778"/>
                <a:gd name="T27" fmla="*/ 122 h 558"/>
                <a:gd name="T28" fmla="*/ 344 w 778"/>
                <a:gd name="T29" fmla="*/ 126 h 558"/>
                <a:gd name="T30" fmla="*/ 430 w 778"/>
                <a:gd name="T31" fmla="*/ 219 h 558"/>
                <a:gd name="T32" fmla="*/ 550 w 778"/>
                <a:gd name="T33" fmla="*/ 296 h 558"/>
                <a:gd name="T34" fmla="*/ 686 w 778"/>
                <a:gd name="T35" fmla="*/ 323 h 558"/>
                <a:gd name="T36" fmla="*/ 778 w 778"/>
                <a:gd name="T37" fmla="*/ 31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8" h="558">
                  <a:moveTo>
                    <a:pt x="778" y="314"/>
                  </a:moveTo>
                  <a:cubicBezTo>
                    <a:pt x="767" y="328"/>
                    <a:pt x="741" y="362"/>
                    <a:pt x="699" y="401"/>
                  </a:cubicBezTo>
                  <a:cubicBezTo>
                    <a:pt x="657" y="440"/>
                    <a:pt x="598" y="483"/>
                    <a:pt x="528" y="513"/>
                  </a:cubicBezTo>
                  <a:cubicBezTo>
                    <a:pt x="458" y="542"/>
                    <a:pt x="376" y="558"/>
                    <a:pt x="298" y="547"/>
                  </a:cubicBezTo>
                  <a:cubicBezTo>
                    <a:pt x="221" y="537"/>
                    <a:pt x="148" y="502"/>
                    <a:pt x="97" y="448"/>
                  </a:cubicBezTo>
                  <a:cubicBezTo>
                    <a:pt x="94" y="446"/>
                    <a:pt x="91" y="443"/>
                    <a:pt x="89" y="440"/>
                  </a:cubicBezTo>
                  <a:cubicBezTo>
                    <a:pt x="56" y="404"/>
                    <a:pt x="32" y="359"/>
                    <a:pt x="18" y="312"/>
                  </a:cubicBezTo>
                  <a:cubicBezTo>
                    <a:pt x="4" y="266"/>
                    <a:pt x="0" y="218"/>
                    <a:pt x="4" y="176"/>
                  </a:cubicBezTo>
                  <a:cubicBezTo>
                    <a:pt x="8" y="133"/>
                    <a:pt x="20" y="96"/>
                    <a:pt x="36" y="67"/>
                  </a:cubicBezTo>
                  <a:cubicBezTo>
                    <a:pt x="52" y="39"/>
                    <a:pt x="72" y="20"/>
                    <a:pt x="95" y="10"/>
                  </a:cubicBezTo>
                  <a:cubicBezTo>
                    <a:pt x="118" y="0"/>
                    <a:pt x="140" y="0"/>
                    <a:pt x="163" y="5"/>
                  </a:cubicBezTo>
                  <a:cubicBezTo>
                    <a:pt x="185" y="10"/>
                    <a:pt x="206" y="20"/>
                    <a:pt x="227" y="32"/>
                  </a:cubicBezTo>
                  <a:cubicBezTo>
                    <a:pt x="248" y="43"/>
                    <a:pt x="268" y="57"/>
                    <a:pt x="287" y="72"/>
                  </a:cubicBezTo>
                  <a:cubicBezTo>
                    <a:pt x="306" y="87"/>
                    <a:pt x="323" y="103"/>
                    <a:pt x="340" y="122"/>
                  </a:cubicBezTo>
                  <a:cubicBezTo>
                    <a:pt x="341" y="123"/>
                    <a:pt x="343" y="124"/>
                    <a:pt x="344" y="126"/>
                  </a:cubicBezTo>
                  <a:cubicBezTo>
                    <a:pt x="370" y="153"/>
                    <a:pt x="396" y="188"/>
                    <a:pt x="430" y="219"/>
                  </a:cubicBezTo>
                  <a:cubicBezTo>
                    <a:pt x="463" y="250"/>
                    <a:pt x="505" y="278"/>
                    <a:pt x="550" y="296"/>
                  </a:cubicBezTo>
                  <a:cubicBezTo>
                    <a:pt x="595" y="314"/>
                    <a:pt x="644" y="323"/>
                    <a:pt x="686" y="323"/>
                  </a:cubicBezTo>
                  <a:cubicBezTo>
                    <a:pt x="728" y="323"/>
                    <a:pt x="764" y="316"/>
                    <a:pt x="778" y="314"/>
                  </a:cubicBezTo>
                  <a:close/>
                </a:path>
              </a:pathLst>
            </a:custGeom>
            <a:solidFill>
              <a:srgbClr val="B6CC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12" name="Freeform 18">
              <a:extLst>
                <a:ext uri="{FF2B5EF4-FFF2-40B4-BE49-F238E27FC236}">
                  <a16:creationId xmlns:a16="http://schemas.microsoft.com/office/drawing/2014/main" id="{15D6AA69-F267-4E15-B756-5F9CB5926635}"/>
                </a:ext>
              </a:extLst>
            </p:cNvPr>
            <p:cNvSpPr>
              <a:spLocks noEditPoints="1"/>
            </p:cNvSpPr>
            <p:nvPr/>
          </p:nvSpPr>
          <p:spPr bwMode="auto">
            <a:xfrm>
              <a:off x="4215867" y="3883637"/>
              <a:ext cx="2809875" cy="2025650"/>
            </a:xfrm>
            <a:custGeom>
              <a:avLst/>
              <a:gdLst>
                <a:gd name="T0" fmla="*/ 212 w 747"/>
                <a:gd name="T1" fmla="*/ 514 h 539"/>
                <a:gd name="T2" fmla="*/ 219 w 747"/>
                <a:gd name="T3" fmla="*/ 517 h 539"/>
                <a:gd name="T4" fmla="*/ 156 w 747"/>
                <a:gd name="T5" fmla="*/ 487 h 539"/>
                <a:gd name="T6" fmla="*/ 128 w 747"/>
                <a:gd name="T7" fmla="*/ 468 h 539"/>
                <a:gd name="T8" fmla="*/ 120 w 747"/>
                <a:gd name="T9" fmla="*/ 464 h 539"/>
                <a:gd name="T10" fmla="*/ 293 w 747"/>
                <a:gd name="T11" fmla="*/ 534 h 539"/>
                <a:gd name="T12" fmla="*/ 104 w 747"/>
                <a:gd name="T13" fmla="*/ 450 h 539"/>
                <a:gd name="T14" fmla="*/ 82 w 747"/>
                <a:gd name="T15" fmla="*/ 426 h 539"/>
                <a:gd name="T16" fmla="*/ 322 w 747"/>
                <a:gd name="T17" fmla="*/ 538 h 539"/>
                <a:gd name="T18" fmla="*/ 355 w 747"/>
                <a:gd name="T19" fmla="*/ 537 h 539"/>
                <a:gd name="T20" fmla="*/ 63 w 747"/>
                <a:gd name="T21" fmla="*/ 403 h 539"/>
                <a:gd name="T22" fmla="*/ 385 w 747"/>
                <a:gd name="T23" fmla="*/ 536 h 539"/>
                <a:gd name="T24" fmla="*/ 415 w 747"/>
                <a:gd name="T25" fmla="*/ 529 h 539"/>
                <a:gd name="T26" fmla="*/ 425 w 747"/>
                <a:gd name="T27" fmla="*/ 530 h 539"/>
                <a:gd name="T28" fmla="*/ 34 w 747"/>
                <a:gd name="T29" fmla="*/ 348 h 539"/>
                <a:gd name="T30" fmla="*/ 20 w 747"/>
                <a:gd name="T31" fmla="*/ 320 h 539"/>
                <a:gd name="T32" fmla="*/ 466 w 747"/>
                <a:gd name="T33" fmla="*/ 520 h 539"/>
                <a:gd name="T34" fmla="*/ 486 w 747"/>
                <a:gd name="T35" fmla="*/ 511 h 539"/>
                <a:gd name="T36" fmla="*/ 11 w 747"/>
                <a:gd name="T37" fmla="*/ 291 h 539"/>
                <a:gd name="T38" fmla="*/ 7 w 747"/>
                <a:gd name="T39" fmla="*/ 259 h 539"/>
                <a:gd name="T40" fmla="*/ 3 w 747"/>
                <a:gd name="T41" fmla="*/ 249 h 539"/>
                <a:gd name="T42" fmla="*/ 544 w 747"/>
                <a:gd name="T43" fmla="*/ 489 h 539"/>
                <a:gd name="T44" fmla="*/ 1 w 747"/>
                <a:gd name="T45" fmla="*/ 216 h 539"/>
                <a:gd name="T46" fmla="*/ 0 w 747"/>
                <a:gd name="T47" fmla="*/ 208 h 539"/>
                <a:gd name="T48" fmla="*/ 608 w 747"/>
                <a:gd name="T49" fmla="*/ 453 h 539"/>
                <a:gd name="T50" fmla="*/ 615 w 747"/>
                <a:gd name="T51" fmla="*/ 445 h 539"/>
                <a:gd name="T52" fmla="*/ 2 w 747"/>
                <a:gd name="T53" fmla="*/ 167 h 539"/>
                <a:gd name="T54" fmla="*/ 9 w 747"/>
                <a:gd name="T55" fmla="*/ 135 h 539"/>
                <a:gd name="T56" fmla="*/ 8 w 747"/>
                <a:gd name="T57" fmla="*/ 124 h 539"/>
                <a:gd name="T58" fmla="*/ 666 w 747"/>
                <a:gd name="T59" fmla="*/ 409 h 539"/>
                <a:gd name="T60" fmla="*/ 686 w 747"/>
                <a:gd name="T61" fmla="*/ 388 h 539"/>
                <a:gd name="T62" fmla="*/ 25 w 747"/>
                <a:gd name="T63" fmla="*/ 81 h 539"/>
                <a:gd name="T64" fmla="*/ 526 w 747"/>
                <a:gd name="T65" fmla="*/ 290 h 539"/>
                <a:gd name="T66" fmla="*/ 509 w 747"/>
                <a:gd name="T67" fmla="*/ 279 h 539"/>
                <a:gd name="T68" fmla="*/ 498 w 747"/>
                <a:gd name="T69" fmla="*/ 276 h 539"/>
                <a:gd name="T70" fmla="*/ 565 w 747"/>
                <a:gd name="T71" fmla="*/ 305 h 539"/>
                <a:gd name="T72" fmla="*/ 480 w 747"/>
                <a:gd name="T73" fmla="*/ 266 h 539"/>
                <a:gd name="T74" fmla="*/ 712 w 747"/>
                <a:gd name="T75" fmla="*/ 367 h 539"/>
                <a:gd name="T76" fmla="*/ 454 w 747"/>
                <a:gd name="T77" fmla="*/ 246 h 539"/>
                <a:gd name="T78" fmla="*/ 446 w 747"/>
                <a:gd name="T79" fmla="*/ 242 h 539"/>
                <a:gd name="T80" fmla="*/ 637 w 747"/>
                <a:gd name="T81" fmla="*/ 321 h 539"/>
                <a:gd name="T82" fmla="*/ 647 w 747"/>
                <a:gd name="T83" fmla="*/ 319 h 539"/>
                <a:gd name="T84" fmla="*/ 42 w 747"/>
                <a:gd name="T85" fmla="*/ 50 h 539"/>
                <a:gd name="T86" fmla="*/ 733 w 747"/>
                <a:gd name="T87" fmla="*/ 342 h 539"/>
                <a:gd name="T88" fmla="*/ 399 w 747"/>
                <a:gd name="T89" fmla="*/ 200 h 539"/>
                <a:gd name="T90" fmla="*/ 689 w 747"/>
                <a:gd name="T91" fmla="*/ 323 h 539"/>
                <a:gd name="T92" fmla="*/ 58 w 747"/>
                <a:gd name="T93" fmla="*/ 28 h 539"/>
                <a:gd name="T94" fmla="*/ 740 w 747"/>
                <a:gd name="T95" fmla="*/ 336 h 539"/>
                <a:gd name="T96" fmla="*/ 364 w 747"/>
                <a:gd name="T97" fmla="*/ 160 h 539"/>
                <a:gd name="T98" fmla="*/ 358 w 747"/>
                <a:gd name="T99" fmla="*/ 154 h 539"/>
                <a:gd name="T100" fmla="*/ 79 w 747"/>
                <a:gd name="T101" fmla="*/ 12 h 539"/>
                <a:gd name="T102" fmla="*/ 330 w 747"/>
                <a:gd name="T103" fmla="*/ 123 h 539"/>
                <a:gd name="T104" fmla="*/ 89 w 747"/>
                <a:gd name="T105" fmla="*/ 7 h 539"/>
                <a:gd name="T106" fmla="*/ 317 w 747"/>
                <a:gd name="T107" fmla="*/ 107 h 539"/>
                <a:gd name="T108" fmla="*/ 119 w 747"/>
                <a:gd name="T109" fmla="*/ 0 h 539"/>
                <a:gd name="T110" fmla="*/ 269 w 747"/>
                <a:gd name="T111" fmla="*/ 67 h 539"/>
                <a:gd name="T112" fmla="*/ 140 w 747"/>
                <a:gd name="T113" fmla="*/ 3 h 539"/>
                <a:gd name="T114" fmla="*/ 226 w 747"/>
                <a:gd name="T115" fmla="*/ 37 h 539"/>
                <a:gd name="T116" fmla="*/ 153 w 747"/>
                <a:gd name="T117" fmla="*/ 5 h 539"/>
                <a:gd name="T118" fmla="*/ 170 w 747"/>
                <a:gd name="T119" fmla="*/ 10 h 539"/>
                <a:gd name="T120" fmla="*/ 191 w 747"/>
                <a:gd name="T121" fmla="*/ 1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7" h="539">
                  <a:moveTo>
                    <a:pt x="191" y="507"/>
                  </a:moveTo>
                  <a:cubicBezTo>
                    <a:pt x="191" y="507"/>
                    <a:pt x="191" y="507"/>
                    <a:pt x="191" y="507"/>
                  </a:cubicBezTo>
                  <a:cubicBezTo>
                    <a:pt x="188" y="506"/>
                    <a:pt x="185" y="504"/>
                    <a:pt x="181" y="503"/>
                  </a:cubicBezTo>
                  <a:cubicBezTo>
                    <a:pt x="181" y="502"/>
                    <a:pt x="181" y="502"/>
                    <a:pt x="181" y="501"/>
                  </a:cubicBezTo>
                  <a:cubicBezTo>
                    <a:pt x="181" y="500"/>
                    <a:pt x="182" y="500"/>
                    <a:pt x="183" y="500"/>
                  </a:cubicBezTo>
                  <a:cubicBezTo>
                    <a:pt x="186" y="502"/>
                    <a:pt x="189" y="503"/>
                    <a:pt x="192" y="505"/>
                  </a:cubicBezTo>
                  <a:cubicBezTo>
                    <a:pt x="193" y="505"/>
                    <a:pt x="193" y="506"/>
                    <a:pt x="193" y="507"/>
                  </a:cubicBezTo>
                  <a:cubicBezTo>
                    <a:pt x="192" y="507"/>
                    <a:pt x="192" y="508"/>
                    <a:pt x="191" y="507"/>
                  </a:cubicBezTo>
                  <a:close/>
                  <a:moveTo>
                    <a:pt x="200" y="511"/>
                  </a:moveTo>
                  <a:cubicBezTo>
                    <a:pt x="200" y="511"/>
                    <a:pt x="200" y="510"/>
                    <a:pt x="200" y="510"/>
                  </a:cubicBezTo>
                  <a:cubicBezTo>
                    <a:pt x="200" y="509"/>
                    <a:pt x="201" y="509"/>
                    <a:pt x="202" y="509"/>
                  </a:cubicBezTo>
                  <a:cubicBezTo>
                    <a:pt x="205" y="510"/>
                    <a:pt x="208" y="512"/>
                    <a:pt x="211" y="513"/>
                  </a:cubicBezTo>
                  <a:cubicBezTo>
                    <a:pt x="212" y="513"/>
                    <a:pt x="212" y="514"/>
                    <a:pt x="212" y="514"/>
                  </a:cubicBezTo>
                  <a:cubicBezTo>
                    <a:pt x="212" y="515"/>
                    <a:pt x="211" y="515"/>
                    <a:pt x="210" y="515"/>
                  </a:cubicBezTo>
                  <a:cubicBezTo>
                    <a:pt x="207" y="514"/>
                    <a:pt x="204" y="513"/>
                    <a:pt x="201" y="511"/>
                  </a:cubicBezTo>
                  <a:cubicBezTo>
                    <a:pt x="200" y="511"/>
                    <a:pt x="200" y="511"/>
                    <a:pt x="200" y="511"/>
                  </a:cubicBezTo>
                  <a:close/>
                  <a:moveTo>
                    <a:pt x="172" y="498"/>
                  </a:moveTo>
                  <a:cubicBezTo>
                    <a:pt x="172" y="498"/>
                    <a:pt x="172" y="498"/>
                    <a:pt x="172" y="498"/>
                  </a:cubicBezTo>
                  <a:cubicBezTo>
                    <a:pt x="169" y="496"/>
                    <a:pt x="166" y="495"/>
                    <a:pt x="163" y="493"/>
                  </a:cubicBezTo>
                  <a:cubicBezTo>
                    <a:pt x="162" y="493"/>
                    <a:pt x="162" y="492"/>
                    <a:pt x="163" y="491"/>
                  </a:cubicBezTo>
                  <a:cubicBezTo>
                    <a:pt x="163" y="491"/>
                    <a:pt x="164" y="490"/>
                    <a:pt x="164" y="491"/>
                  </a:cubicBezTo>
                  <a:cubicBezTo>
                    <a:pt x="167" y="492"/>
                    <a:pt x="170" y="494"/>
                    <a:pt x="173" y="496"/>
                  </a:cubicBezTo>
                  <a:cubicBezTo>
                    <a:pt x="174" y="496"/>
                    <a:pt x="174" y="497"/>
                    <a:pt x="174" y="498"/>
                  </a:cubicBezTo>
                  <a:cubicBezTo>
                    <a:pt x="174" y="498"/>
                    <a:pt x="173" y="498"/>
                    <a:pt x="172" y="498"/>
                  </a:cubicBezTo>
                  <a:close/>
                  <a:moveTo>
                    <a:pt x="220" y="519"/>
                  </a:moveTo>
                  <a:cubicBezTo>
                    <a:pt x="219" y="519"/>
                    <a:pt x="219" y="518"/>
                    <a:pt x="219" y="517"/>
                  </a:cubicBezTo>
                  <a:cubicBezTo>
                    <a:pt x="219" y="516"/>
                    <a:pt x="220" y="516"/>
                    <a:pt x="221" y="516"/>
                  </a:cubicBezTo>
                  <a:cubicBezTo>
                    <a:pt x="224" y="517"/>
                    <a:pt x="227" y="519"/>
                    <a:pt x="231" y="520"/>
                  </a:cubicBezTo>
                  <a:cubicBezTo>
                    <a:pt x="231" y="520"/>
                    <a:pt x="232" y="521"/>
                    <a:pt x="232" y="521"/>
                  </a:cubicBezTo>
                  <a:cubicBezTo>
                    <a:pt x="231" y="522"/>
                    <a:pt x="231" y="522"/>
                    <a:pt x="230" y="522"/>
                  </a:cubicBezTo>
                  <a:cubicBezTo>
                    <a:pt x="227" y="521"/>
                    <a:pt x="223" y="520"/>
                    <a:pt x="220" y="519"/>
                  </a:cubicBezTo>
                  <a:cubicBezTo>
                    <a:pt x="220" y="519"/>
                    <a:pt x="220" y="519"/>
                    <a:pt x="220" y="519"/>
                  </a:cubicBezTo>
                  <a:close/>
                  <a:moveTo>
                    <a:pt x="154" y="488"/>
                  </a:moveTo>
                  <a:cubicBezTo>
                    <a:pt x="154" y="488"/>
                    <a:pt x="154" y="488"/>
                    <a:pt x="154" y="488"/>
                  </a:cubicBezTo>
                  <a:cubicBezTo>
                    <a:pt x="151" y="486"/>
                    <a:pt x="148" y="484"/>
                    <a:pt x="145" y="482"/>
                  </a:cubicBezTo>
                  <a:cubicBezTo>
                    <a:pt x="145" y="482"/>
                    <a:pt x="144" y="481"/>
                    <a:pt x="145" y="480"/>
                  </a:cubicBezTo>
                  <a:cubicBezTo>
                    <a:pt x="145" y="480"/>
                    <a:pt x="146" y="480"/>
                    <a:pt x="147" y="480"/>
                  </a:cubicBezTo>
                  <a:cubicBezTo>
                    <a:pt x="149" y="482"/>
                    <a:pt x="152" y="484"/>
                    <a:pt x="155" y="486"/>
                  </a:cubicBezTo>
                  <a:cubicBezTo>
                    <a:pt x="156" y="486"/>
                    <a:pt x="156" y="487"/>
                    <a:pt x="156" y="487"/>
                  </a:cubicBezTo>
                  <a:cubicBezTo>
                    <a:pt x="155" y="488"/>
                    <a:pt x="155" y="488"/>
                    <a:pt x="154" y="488"/>
                  </a:cubicBezTo>
                  <a:close/>
                  <a:moveTo>
                    <a:pt x="240" y="525"/>
                  </a:moveTo>
                  <a:cubicBezTo>
                    <a:pt x="239" y="525"/>
                    <a:pt x="239" y="524"/>
                    <a:pt x="239" y="523"/>
                  </a:cubicBezTo>
                  <a:cubicBezTo>
                    <a:pt x="239" y="523"/>
                    <a:pt x="240" y="522"/>
                    <a:pt x="241" y="523"/>
                  </a:cubicBezTo>
                  <a:cubicBezTo>
                    <a:pt x="244" y="524"/>
                    <a:pt x="247" y="524"/>
                    <a:pt x="251" y="525"/>
                  </a:cubicBezTo>
                  <a:cubicBezTo>
                    <a:pt x="251" y="525"/>
                    <a:pt x="252" y="526"/>
                    <a:pt x="252" y="527"/>
                  </a:cubicBezTo>
                  <a:cubicBezTo>
                    <a:pt x="251" y="527"/>
                    <a:pt x="251" y="528"/>
                    <a:pt x="250" y="528"/>
                  </a:cubicBezTo>
                  <a:cubicBezTo>
                    <a:pt x="247" y="527"/>
                    <a:pt x="243" y="526"/>
                    <a:pt x="240" y="525"/>
                  </a:cubicBezTo>
                  <a:cubicBezTo>
                    <a:pt x="240" y="525"/>
                    <a:pt x="240" y="525"/>
                    <a:pt x="240" y="525"/>
                  </a:cubicBezTo>
                  <a:close/>
                  <a:moveTo>
                    <a:pt x="137" y="476"/>
                  </a:moveTo>
                  <a:cubicBezTo>
                    <a:pt x="137" y="476"/>
                    <a:pt x="137" y="476"/>
                    <a:pt x="137" y="476"/>
                  </a:cubicBezTo>
                  <a:cubicBezTo>
                    <a:pt x="134" y="474"/>
                    <a:pt x="131" y="472"/>
                    <a:pt x="128" y="470"/>
                  </a:cubicBezTo>
                  <a:cubicBezTo>
                    <a:pt x="127" y="470"/>
                    <a:pt x="127" y="469"/>
                    <a:pt x="128" y="468"/>
                  </a:cubicBezTo>
                  <a:cubicBezTo>
                    <a:pt x="128" y="468"/>
                    <a:pt x="129" y="468"/>
                    <a:pt x="130" y="468"/>
                  </a:cubicBezTo>
                  <a:cubicBezTo>
                    <a:pt x="132" y="470"/>
                    <a:pt x="135" y="472"/>
                    <a:pt x="138" y="474"/>
                  </a:cubicBezTo>
                  <a:cubicBezTo>
                    <a:pt x="139" y="475"/>
                    <a:pt x="139" y="475"/>
                    <a:pt x="138" y="476"/>
                  </a:cubicBezTo>
                  <a:cubicBezTo>
                    <a:pt x="138" y="476"/>
                    <a:pt x="137" y="477"/>
                    <a:pt x="137" y="476"/>
                  </a:cubicBezTo>
                  <a:close/>
                  <a:moveTo>
                    <a:pt x="260" y="530"/>
                  </a:moveTo>
                  <a:cubicBezTo>
                    <a:pt x="259" y="530"/>
                    <a:pt x="259" y="529"/>
                    <a:pt x="259" y="529"/>
                  </a:cubicBezTo>
                  <a:cubicBezTo>
                    <a:pt x="259" y="528"/>
                    <a:pt x="260" y="527"/>
                    <a:pt x="261" y="528"/>
                  </a:cubicBezTo>
                  <a:cubicBezTo>
                    <a:pt x="264" y="528"/>
                    <a:pt x="268" y="529"/>
                    <a:pt x="271" y="530"/>
                  </a:cubicBezTo>
                  <a:cubicBezTo>
                    <a:pt x="272" y="530"/>
                    <a:pt x="272" y="530"/>
                    <a:pt x="272" y="531"/>
                  </a:cubicBezTo>
                  <a:cubicBezTo>
                    <a:pt x="272" y="532"/>
                    <a:pt x="271" y="532"/>
                    <a:pt x="270" y="532"/>
                  </a:cubicBezTo>
                  <a:cubicBezTo>
                    <a:pt x="267" y="532"/>
                    <a:pt x="264" y="531"/>
                    <a:pt x="260" y="530"/>
                  </a:cubicBezTo>
                  <a:cubicBezTo>
                    <a:pt x="260" y="530"/>
                    <a:pt x="260" y="530"/>
                    <a:pt x="260" y="530"/>
                  </a:cubicBezTo>
                  <a:close/>
                  <a:moveTo>
                    <a:pt x="120" y="464"/>
                  </a:moveTo>
                  <a:cubicBezTo>
                    <a:pt x="120" y="464"/>
                    <a:pt x="120" y="464"/>
                    <a:pt x="120" y="464"/>
                  </a:cubicBezTo>
                  <a:cubicBezTo>
                    <a:pt x="117" y="462"/>
                    <a:pt x="114" y="459"/>
                    <a:pt x="112" y="457"/>
                  </a:cubicBezTo>
                  <a:cubicBezTo>
                    <a:pt x="111" y="457"/>
                    <a:pt x="111" y="456"/>
                    <a:pt x="112" y="455"/>
                  </a:cubicBezTo>
                  <a:cubicBezTo>
                    <a:pt x="112" y="455"/>
                    <a:pt x="113" y="455"/>
                    <a:pt x="113" y="455"/>
                  </a:cubicBezTo>
                  <a:cubicBezTo>
                    <a:pt x="116" y="457"/>
                    <a:pt x="119" y="460"/>
                    <a:pt x="121" y="462"/>
                  </a:cubicBezTo>
                  <a:cubicBezTo>
                    <a:pt x="122" y="462"/>
                    <a:pt x="122" y="463"/>
                    <a:pt x="122" y="464"/>
                  </a:cubicBezTo>
                  <a:cubicBezTo>
                    <a:pt x="121" y="464"/>
                    <a:pt x="121" y="464"/>
                    <a:pt x="120" y="464"/>
                  </a:cubicBezTo>
                  <a:close/>
                  <a:moveTo>
                    <a:pt x="280" y="534"/>
                  </a:moveTo>
                  <a:cubicBezTo>
                    <a:pt x="280" y="534"/>
                    <a:pt x="280" y="533"/>
                    <a:pt x="280" y="532"/>
                  </a:cubicBezTo>
                  <a:cubicBezTo>
                    <a:pt x="280" y="532"/>
                    <a:pt x="280" y="531"/>
                    <a:pt x="281" y="531"/>
                  </a:cubicBezTo>
                  <a:cubicBezTo>
                    <a:pt x="285" y="532"/>
                    <a:pt x="288" y="532"/>
                    <a:pt x="291" y="533"/>
                  </a:cubicBezTo>
                  <a:cubicBezTo>
                    <a:pt x="291" y="533"/>
                    <a:pt x="291" y="533"/>
                    <a:pt x="291" y="533"/>
                  </a:cubicBezTo>
                  <a:cubicBezTo>
                    <a:pt x="292" y="533"/>
                    <a:pt x="293" y="534"/>
                    <a:pt x="293" y="534"/>
                  </a:cubicBezTo>
                  <a:cubicBezTo>
                    <a:pt x="292" y="535"/>
                    <a:pt x="292" y="535"/>
                    <a:pt x="291" y="535"/>
                  </a:cubicBezTo>
                  <a:cubicBezTo>
                    <a:pt x="291" y="534"/>
                    <a:pt x="291" y="534"/>
                    <a:pt x="291" y="534"/>
                  </a:cubicBezTo>
                  <a:cubicBezTo>
                    <a:pt x="291" y="535"/>
                    <a:pt x="291" y="535"/>
                    <a:pt x="291" y="535"/>
                  </a:cubicBezTo>
                  <a:cubicBezTo>
                    <a:pt x="288" y="535"/>
                    <a:pt x="284" y="534"/>
                    <a:pt x="281" y="534"/>
                  </a:cubicBezTo>
                  <a:cubicBezTo>
                    <a:pt x="281" y="534"/>
                    <a:pt x="281" y="534"/>
                    <a:pt x="280" y="534"/>
                  </a:cubicBezTo>
                  <a:close/>
                  <a:moveTo>
                    <a:pt x="104" y="450"/>
                  </a:moveTo>
                  <a:cubicBezTo>
                    <a:pt x="104" y="450"/>
                    <a:pt x="104" y="450"/>
                    <a:pt x="104" y="450"/>
                  </a:cubicBezTo>
                  <a:cubicBezTo>
                    <a:pt x="101" y="448"/>
                    <a:pt x="99" y="445"/>
                    <a:pt x="96" y="443"/>
                  </a:cubicBezTo>
                  <a:cubicBezTo>
                    <a:pt x="96" y="442"/>
                    <a:pt x="96" y="442"/>
                    <a:pt x="96" y="441"/>
                  </a:cubicBezTo>
                  <a:cubicBezTo>
                    <a:pt x="97" y="440"/>
                    <a:pt x="98" y="440"/>
                    <a:pt x="98" y="441"/>
                  </a:cubicBezTo>
                  <a:cubicBezTo>
                    <a:pt x="101" y="443"/>
                    <a:pt x="103" y="446"/>
                    <a:pt x="106" y="448"/>
                  </a:cubicBezTo>
                  <a:cubicBezTo>
                    <a:pt x="106" y="449"/>
                    <a:pt x="106" y="449"/>
                    <a:pt x="106" y="450"/>
                  </a:cubicBezTo>
                  <a:cubicBezTo>
                    <a:pt x="105" y="450"/>
                    <a:pt x="105" y="451"/>
                    <a:pt x="104" y="450"/>
                  </a:cubicBezTo>
                  <a:close/>
                  <a:moveTo>
                    <a:pt x="301" y="537"/>
                  </a:moveTo>
                  <a:cubicBezTo>
                    <a:pt x="301" y="536"/>
                    <a:pt x="300" y="536"/>
                    <a:pt x="300" y="535"/>
                  </a:cubicBezTo>
                  <a:cubicBezTo>
                    <a:pt x="300" y="534"/>
                    <a:pt x="301" y="534"/>
                    <a:pt x="302" y="534"/>
                  </a:cubicBezTo>
                  <a:cubicBezTo>
                    <a:pt x="305" y="534"/>
                    <a:pt x="309" y="535"/>
                    <a:pt x="312" y="535"/>
                  </a:cubicBezTo>
                  <a:cubicBezTo>
                    <a:pt x="313" y="535"/>
                    <a:pt x="313" y="536"/>
                    <a:pt x="313" y="536"/>
                  </a:cubicBezTo>
                  <a:cubicBezTo>
                    <a:pt x="313" y="537"/>
                    <a:pt x="313" y="538"/>
                    <a:pt x="312" y="538"/>
                  </a:cubicBezTo>
                  <a:cubicBezTo>
                    <a:pt x="308" y="537"/>
                    <a:pt x="305" y="537"/>
                    <a:pt x="301" y="537"/>
                  </a:cubicBezTo>
                  <a:cubicBezTo>
                    <a:pt x="301" y="537"/>
                    <a:pt x="301" y="537"/>
                    <a:pt x="301" y="537"/>
                  </a:cubicBezTo>
                  <a:close/>
                  <a:moveTo>
                    <a:pt x="90" y="436"/>
                  </a:moveTo>
                  <a:cubicBezTo>
                    <a:pt x="89" y="436"/>
                    <a:pt x="89" y="435"/>
                    <a:pt x="89" y="435"/>
                  </a:cubicBezTo>
                  <a:cubicBezTo>
                    <a:pt x="87" y="434"/>
                    <a:pt x="86" y="432"/>
                    <a:pt x="84" y="430"/>
                  </a:cubicBezTo>
                  <a:cubicBezTo>
                    <a:pt x="84" y="429"/>
                    <a:pt x="83" y="429"/>
                    <a:pt x="82" y="428"/>
                  </a:cubicBezTo>
                  <a:cubicBezTo>
                    <a:pt x="82" y="427"/>
                    <a:pt x="82" y="426"/>
                    <a:pt x="82" y="426"/>
                  </a:cubicBezTo>
                  <a:cubicBezTo>
                    <a:pt x="83" y="425"/>
                    <a:pt x="84" y="425"/>
                    <a:pt x="84" y="426"/>
                  </a:cubicBezTo>
                  <a:cubicBezTo>
                    <a:pt x="85" y="427"/>
                    <a:pt x="85" y="428"/>
                    <a:pt x="86" y="428"/>
                  </a:cubicBezTo>
                  <a:cubicBezTo>
                    <a:pt x="88" y="430"/>
                    <a:pt x="89" y="432"/>
                    <a:pt x="91" y="434"/>
                  </a:cubicBezTo>
                  <a:cubicBezTo>
                    <a:pt x="92" y="434"/>
                    <a:pt x="92" y="435"/>
                    <a:pt x="91" y="435"/>
                  </a:cubicBezTo>
                  <a:cubicBezTo>
                    <a:pt x="91" y="436"/>
                    <a:pt x="90" y="436"/>
                    <a:pt x="90" y="436"/>
                  </a:cubicBezTo>
                  <a:close/>
                  <a:moveTo>
                    <a:pt x="322" y="538"/>
                  </a:moveTo>
                  <a:cubicBezTo>
                    <a:pt x="321" y="538"/>
                    <a:pt x="321" y="537"/>
                    <a:pt x="321" y="537"/>
                  </a:cubicBezTo>
                  <a:cubicBezTo>
                    <a:pt x="321" y="536"/>
                    <a:pt x="322" y="536"/>
                    <a:pt x="322" y="536"/>
                  </a:cubicBezTo>
                  <a:cubicBezTo>
                    <a:pt x="326" y="536"/>
                    <a:pt x="329" y="536"/>
                    <a:pt x="333" y="536"/>
                  </a:cubicBezTo>
                  <a:cubicBezTo>
                    <a:pt x="334" y="536"/>
                    <a:pt x="334" y="537"/>
                    <a:pt x="334" y="537"/>
                  </a:cubicBezTo>
                  <a:cubicBezTo>
                    <a:pt x="334" y="538"/>
                    <a:pt x="333" y="539"/>
                    <a:pt x="333" y="539"/>
                  </a:cubicBezTo>
                  <a:cubicBezTo>
                    <a:pt x="329" y="538"/>
                    <a:pt x="326" y="538"/>
                    <a:pt x="322" y="538"/>
                  </a:cubicBezTo>
                  <a:cubicBezTo>
                    <a:pt x="322" y="538"/>
                    <a:pt x="322" y="538"/>
                    <a:pt x="322" y="538"/>
                  </a:cubicBezTo>
                  <a:close/>
                  <a:moveTo>
                    <a:pt x="76" y="420"/>
                  </a:moveTo>
                  <a:cubicBezTo>
                    <a:pt x="76" y="420"/>
                    <a:pt x="75" y="420"/>
                    <a:pt x="75" y="420"/>
                  </a:cubicBezTo>
                  <a:cubicBezTo>
                    <a:pt x="73" y="417"/>
                    <a:pt x="71" y="414"/>
                    <a:pt x="69" y="412"/>
                  </a:cubicBezTo>
                  <a:cubicBezTo>
                    <a:pt x="68" y="411"/>
                    <a:pt x="68" y="410"/>
                    <a:pt x="69" y="410"/>
                  </a:cubicBezTo>
                  <a:cubicBezTo>
                    <a:pt x="70" y="409"/>
                    <a:pt x="70" y="409"/>
                    <a:pt x="71" y="410"/>
                  </a:cubicBezTo>
                  <a:cubicBezTo>
                    <a:pt x="73" y="413"/>
                    <a:pt x="75" y="415"/>
                    <a:pt x="77" y="418"/>
                  </a:cubicBezTo>
                  <a:cubicBezTo>
                    <a:pt x="78" y="419"/>
                    <a:pt x="78" y="419"/>
                    <a:pt x="77" y="420"/>
                  </a:cubicBezTo>
                  <a:cubicBezTo>
                    <a:pt x="77" y="420"/>
                    <a:pt x="76" y="420"/>
                    <a:pt x="76" y="420"/>
                  </a:cubicBezTo>
                  <a:close/>
                  <a:moveTo>
                    <a:pt x="343" y="539"/>
                  </a:moveTo>
                  <a:cubicBezTo>
                    <a:pt x="342" y="538"/>
                    <a:pt x="342" y="538"/>
                    <a:pt x="342" y="537"/>
                  </a:cubicBezTo>
                  <a:cubicBezTo>
                    <a:pt x="342" y="537"/>
                    <a:pt x="342" y="536"/>
                    <a:pt x="343" y="536"/>
                  </a:cubicBezTo>
                  <a:cubicBezTo>
                    <a:pt x="347" y="536"/>
                    <a:pt x="350" y="536"/>
                    <a:pt x="354" y="536"/>
                  </a:cubicBezTo>
                  <a:cubicBezTo>
                    <a:pt x="354" y="536"/>
                    <a:pt x="355" y="536"/>
                    <a:pt x="355" y="537"/>
                  </a:cubicBezTo>
                  <a:cubicBezTo>
                    <a:pt x="355" y="538"/>
                    <a:pt x="354" y="538"/>
                    <a:pt x="354" y="538"/>
                  </a:cubicBezTo>
                  <a:cubicBezTo>
                    <a:pt x="350" y="539"/>
                    <a:pt x="347" y="539"/>
                    <a:pt x="343" y="539"/>
                  </a:cubicBezTo>
                  <a:cubicBezTo>
                    <a:pt x="343" y="539"/>
                    <a:pt x="343" y="539"/>
                    <a:pt x="343" y="539"/>
                  </a:cubicBezTo>
                  <a:close/>
                  <a:moveTo>
                    <a:pt x="363" y="538"/>
                  </a:moveTo>
                  <a:cubicBezTo>
                    <a:pt x="363" y="538"/>
                    <a:pt x="363" y="537"/>
                    <a:pt x="363" y="537"/>
                  </a:cubicBezTo>
                  <a:cubicBezTo>
                    <a:pt x="363" y="536"/>
                    <a:pt x="363" y="535"/>
                    <a:pt x="364" y="535"/>
                  </a:cubicBezTo>
                  <a:cubicBezTo>
                    <a:pt x="367" y="535"/>
                    <a:pt x="371" y="535"/>
                    <a:pt x="374" y="535"/>
                  </a:cubicBezTo>
                  <a:cubicBezTo>
                    <a:pt x="375" y="535"/>
                    <a:pt x="376" y="535"/>
                    <a:pt x="376" y="536"/>
                  </a:cubicBezTo>
                  <a:cubicBezTo>
                    <a:pt x="376" y="537"/>
                    <a:pt x="375" y="537"/>
                    <a:pt x="375" y="537"/>
                  </a:cubicBezTo>
                  <a:cubicBezTo>
                    <a:pt x="371" y="538"/>
                    <a:pt x="368" y="538"/>
                    <a:pt x="364" y="538"/>
                  </a:cubicBezTo>
                  <a:cubicBezTo>
                    <a:pt x="364" y="538"/>
                    <a:pt x="364" y="538"/>
                    <a:pt x="363" y="538"/>
                  </a:cubicBezTo>
                  <a:close/>
                  <a:moveTo>
                    <a:pt x="63" y="404"/>
                  </a:moveTo>
                  <a:cubicBezTo>
                    <a:pt x="63" y="404"/>
                    <a:pt x="63" y="403"/>
                    <a:pt x="63" y="403"/>
                  </a:cubicBezTo>
                  <a:cubicBezTo>
                    <a:pt x="61" y="400"/>
                    <a:pt x="59" y="398"/>
                    <a:pt x="57" y="395"/>
                  </a:cubicBezTo>
                  <a:cubicBezTo>
                    <a:pt x="56" y="394"/>
                    <a:pt x="56" y="393"/>
                    <a:pt x="57" y="393"/>
                  </a:cubicBezTo>
                  <a:cubicBezTo>
                    <a:pt x="58" y="392"/>
                    <a:pt x="58" y="393"/>
                    <a:pt x="59" y="393"/>
                  </a:cubicBezTo>
                  <a:cubicBezTo>
                    <a:pt x="61" y="396"/>
                    <a:pt x="63" y="399"/>
                    <a:pt x="65" y="402"/>
                  </a:cubicBezTo>
                  <a:cubicBezTo>
                    <a:pt x="65" y="402"/>
                    <a:pt x="65" y="403"/>
                    <a:pt x="64" y="404"/>
                  </a:cubicBezTo>
                  <a:cubicBezTo>
                    <a:pt x="64" y="404"/>
                    <a:pt x="63" y="404"/>
                    <a:pt x="63" y="404"/>
                  </a:cubicBezTo>
                  <a:close/>
                  <a:moveTo>
                    <a:pt x="384" y="536"/>
                  </a:moveTo>
                  <a:cubicBezTo>
                    <a:pt x="384" y="536"/>
                    <a:pt x="384" y="536"/>
                    <a:pt x="383" y="535"/>
                  </a:cubicBezTo>
                  <a:cubicBezTo>
                    <a:pt x="383" y="534"/>
                    <a:pt x="384" y="534"/>
                    <a:pt x="385" y="534"/>
                  </a:cubicBezTo>
                  <a:cubicBezTo>
                    <a:pt x="388" y="533"/>
                    <a:pt x="392" y="533"/>
                    <a:pt x="395" y="532"/>
                  </a:cubicBezTo>
                  <a:cubicBezTo>
                    <a:pt x="396" y="532"/>
                    <a:pt x="396" y="533"/>
                    <a:pt x="396" y="534"/>
                  </a:cubicBezTo>
                  <a:cubicBezTo>
                    <a:pt x="397" y="534"/>
                    <a:pt x="396" y="535"/>
                    <a:pt x="395" y="535"/>
                  </a:cubicBezTo>
                  <a:cubicBezTo>
                    <a:pt x="392" y="535"/>
                    <a:pt x="388" y="536"/>
                    <a:pt x="385" y="536"/>
                  </a:cubicBezTo>
                  <a:cubicBezTo>
                    <a:pt x="385" y="536"/>
                    <a:pt x="384" y="536"/>
                    <a:pt x="384" y="536"/>
                  </a:cubicBezTo>
                  <a:close/>
                  <a:moveTo>
                    <a:pt x="52" y="386"/>
                  </a:moveTo>
                  <a:cubicBezTo>
                    <a:pt x="51" y="386"/>
                    <a:pt x="51" y="386"/>
                    <a:pt x="51" y="386"/>
                  </a:cubicBezTo>
                  <a:cubicBezTo>
                    <a:pt x="49" y="383"/>
                    <a:pt x="47" y="380"/>
                    <a:pt x="46" y="377"/>
                  </a:cubicBezTo>
                  <a:cubicBezTo>
                    <a:pt x="45" y="376"/>
                    <a:pt x="45" y="375"/>
                    <a:pt x="46" y="375"/>
                  </a:cubicBezTo>
                  <a:cubicBezTo>
                    <a:pt x="47" y="375"/>
                    <a:pt x="47" y="375"/>
                    <a:pt x="48" y="376"/>
                  </a:cubicBezTo>
                  <a:cubicBezTo>
                    <a:pt x="50" y="379"/>
                    <a:pt x="51" y="382"/>
                    <a:pt x="53" y="384"/>
                  </a:cubicBezTo>
                  <a:cubicBezTo>
                    <a:pt x="54" y="385"/>
                    <a:pt x="53" y="386"/>
                    <a:pt x="53" y="386"/>
                  </a:cubicBezTo>
                  <a:cubicBezTo>
                    <a:pt x="52" y="386"/>
                    <a:pt x="52" y="386"/>
                    <a:pt x="52" y="386"/>
                  </a:cubicBezTo>
                  <a:close/>
                  <a:moveTo>
                    <a:pt x="405" y="533"/>
                  </a:moveTo>
                  <a:cubicBezTo>
                    <a:pt x="405" y="533"/>
                    <a:pt x="404" y="533"/>
                    <a:pt x="404" y="532"/>
                  </a:cubicBezTo>
                  <a:cubicBezTo>
                    <a:pt x="404" y="532"/>
                    <a:pt x="405" y="531"/>
                    <a:pt x="405" y="531"/>
                  </a:cubicBezTo>
                  <a:cubicBezTo>
                    <a:pt x="409" y="530"/>
                    <a:pt x="412" y="530"/>
                    <a:pt x="415" y="529"/>
                  </a:cubicBezTo>
                  <a:cubicBezTo>
                    <a:pt x="416" y="529"/>
                    <a:pt x="417" y="530"/>
                    <a:pt x="417" y="530"/>
                  </a:cubicBezTo>
                  <a:cubicBezTo>
                    <a:pt x="417" y="531"/>
                    <a:pt x="417" y="532"/>
                    <a:pt x="416" y="532"/>
                  </a:cubicBezTo>
                  <a:cubicBezTo>
                    <a:pt x="413" y="532"/>
                    <a:pt x="409" y="533"/>
                    <a:pt x="406" y="533"/>
                  </a:cubicBezTo>
                  <a:cubicBezTo>
                    <a:pt x="405" y="534"/>
                    <a:pt x="405" y="533"/>
                    <a:pt x="405" y="533"/>
                  </a:cubicBezTo>
                  <a:close/>
                  <a:moveTo>
                    <a:pt x="41" y="368"/>
                  </a:moveTo>
                  <a:cubicBezTo>
                    <a:pt x="41" y="368"/>
                    <a:pt x="41" y="368"/>
                    <a:pt x="41" y="368"/>
                  </a:cubicBezTo>
                  <a:cubicBezTo>
                    <a:pt x="39" y="365"/>
                    <a:pt x="37" y="362"/>
                    <a:pt x="36" y="358"/>
                  </a:cubicBezTo>
                  <a:cubicBezTo>
                    <a:pt x="35" y="358"/>
                    <a:pt x="36" y="357"/>
                    <a:pt x="36" y="357"/>
                  </a:cubicBezTo>
                  <a:cubicBezTo>
                    <a:pt x="37" y="356"/>
                    <a:pt x="38" y="357"/>
                    <a:pt x="38" y="357"/>
                  </a:cubicBezTo>
                  <a:cubicBezTo>
                    <a:pt x="40" y="360"/>
                    <a:pt x="41" y="363"/>
                    <a:pt x="43" y="366"/>
                  </a:cubicBezTo>
                  <a:cubicBezTo>
                    <a:pt x="43" y="367"/>
                    <a:pt x="43" y="368"/>
                    <a:pt x="42" y="368"/>
                  </a:cubicBezTo>
                  <a:cubicBezTo>
                    <a:pt x="42" y="368"/>
                    <a:pt x="42" y="368"/>
                    <a:pt x="41" y="368"/>
                  </a:cubicBezTo>
                  <a:close/>
                  <a:moveTo>
                    <a:pt x="425" y="530"/>
                  </a:moveTo>
                  <a:cubicBezTo>
                    <a:pt x="425" y="530"/>
                    <a:pt x="425" y="529"/>
                    <a:pt x="425" y="529"/>
                  </a:cubicBezTo>
                  <a:cubicBezTo>
                    <a:pt x="425" y="528"/>
                    <a:pt x="425" y="527"/>
                    <a:pt x="426" y="527"/>
                  </a:cubicBezTo>
                  <a:cubicBezTo>
                    <a:pt x="429" y="527"/>
                    <a:pt x="432" y="526"/>
                    <a:pt x="436" y="525"/>
                  </a:cubicBezTo>
                  <a:cubicBezTo>
                    <a:pt x="437" y="525"/>
                    <a:pt x="437" y="525"/>
                    <a:pt x="437" y="526"/>
                  </a:cubicBezTo>
                  <a:cubicBezTo>
                    <a:pt x="438" y="527"/>
                    <a:pt x="437" y="527"/>
                    <a:pt x="436" y="528"/>
                  </a:cubicBezTo>
                  <a:cubicBezTo>
                    <a:pt x="433" y="528"/>
                    <a:pt x="430" y="529"/>
                    <a:pt x="426" y="530"/>
                  </a:cubicBezTo>
                  <a:cubicBezTo>
                    <a:pt x="426" y="530"/>
                    <a:pt x="426" y="530"/>
                    <a:pt x="425" y="530"/>
                  </a:cubicBezTo>
                  <a:close/>
                  <a:moveTo>
                    <a:pt x="32" y="350"/>
                  </a:moveTo>
                  <a:cubicBezTo>
                    <a:pt x="32" y="349"/>
                    <a:pt x="31" y="349"/>
                    <a:pt x="31" y="349"/>
                  </a:cubicBezTo>
                  <a:cubicBezTo>
                    <a:pt x="30" y="346"/>
                    <a:pt x="28" y="343"/>
                    <a:pt x="27" y="339"/>
                  </a:cubicBezTo>
                  <a:cubicBezTo>
                    <a:pt x="27" y="339"/>
                    <a:pt x="27" y="338"/>
                    <a:pt x="28" y="338"/>
                  </a:cubicBezTo>
                  <a:cubicBezTo>
                    <a:pt x="28" y="337"/>
                    <a:pt x="29" y="338"/>
                    <a:pt x="30" y="338"/>
                  </a:cubicBezTo>
                  <a:cubicBezTo>
                    <a:pt x="31" y="342"/>
                    <a:pt x="32" y="345"/>
                    <a:pt x="34" y="348"/>
                  </a:cubicBezTo>
                  <a:cubicBezTo>
                    <a:pt x="34" y="349"/>
                    <a:pt x="34" y="349"/>
                    <a:pt x="33" y="350"/>
                  </a:cubicBezTo>
                  <a:cubicBezTo>
                    <a:pt x="33" y="350"/>
                    <a:pt x="32" y="350"/>
                    <a:pt x="32" y="350"/>
                  </a:cubicBezTo>
                  <a:close/>
                  <a:moveTo>
                    <a:pt x="446" y="525"/>
                  </a:moveTo>
                  <a:cubicBezTo>
                    <a:pt x="445" y="525"/>
                    <a:pt x="445" y="525"/>
                    <a:pt x="445" y="524"/>
                  </a:cubicBezTo>
                  <a:cubicBezTo>
                    <a:pt x="445" y="524"/>
                    <a:pt x="445" y="523"/>
                    <a:pt x="446" y="523"/>
                  </a:cubicBezTo>
                  <a:cubicBezTo>
                    <a:pt x="449" y="522"/>
                    <a:pt x="453" y="521"/>
                    <a:pt x="456" y="520"/>
                  </a:cubicBezTo>
                  <a:cubicBezTo>
                    <a:pt x="457" y="520"/>
                    <a:pt x="457" y="520"/>
                    <a:pt x="458" y="521"/>
                  </a:cubicBezTo>
                  <a:cubicBezTo>
                    <a:pt x="458" y="522"/>
                    <a:pt x="457" y="522"/>
                    <a:pt x="457" y="523"/>
                  </a:cubicBezTo>
                  <a:cubicBezTo>
                    <a:pt x="453" y="523"/>
                    <a:pt x="450" y="524"/>
                    <a:pt x="447" y="525"/>
                  </a:cubicBezTo>
                  <a:cubicBezTo>
                    <a:pt x="446" y="525"/>
                    <a:pt x="446" y="525"/>
                    <a:pt x="446" y="525"/>
                  </a:cubicBezTo>
                  <a:close/>
                  <a:moveTo>
                    <a:pt x="24" y="330"/>
                  </a:moveTo>
                  <a:cubicBezTo>
                    <a:pt x="24" y="330"/>
                    <a:pt x="23" y="330"/>
                    <a:pt x="23" y="330"/>
                  </a:cubicBezTo>
                  <a:cubicBezTo>
                    <a:pt x="22" y="326"/>
                    <a:pt x="21" y="323"/>
                    <a:pt x="20" y="320"/>
                  </a:cubicBezTo>
                  <a:cubicBezTo>
                    <a:pt x="19" y="319"/>
                    <a:pt x="20" y="318"/>
                    <a:pt x="20" y="318"/>
                  </a:cubicBezTo>
                  <a:cubicBezTo>
                    <a:pt x="21" y="318"/>
                    <a:pt x="22" y="318"/>
                    <a:pt x="22" y="319"/>
                  </a:cubicBezTo>
                  <a:cubicBezTo>
                    <a:pt x="23" y="322"/>
                    <a:pt x="24" y="326"/>
                    <a:pt x="26" y="329"/>
                  </a:cubicBezTo>
                  <a:cubicBezTo>
                    <a:pt x="26" y="329"/>
                    <a:pt x="26" y="330"/>
                    <a:pt x="25" y="330"/>
                  </a:cubicBezTo>
                  <a:cubicBezTo>
                    <a:pt x="25" y="331"/>
                    <a:pt x="24" y="331"/>
                    <a:pt x="24" y="330"/>
                  </a:cubicBezTo>
                  <a:close/>
                  <a:moveTo>
                    <a:pt x="466" y="520"/>
                  </a:moveTo>
                  <a:cubicBezTo>
                    <a:pt x="465" y="519"/>
                    <a:pt x="465" y="519"/>
                    <a:pt x="465" y="519"/>
                  </a:cubicBezTo>
                  <a:cubicBezTo>
                    <a:pt x="465" y="518"/>
                    <a:pt x="465" y="517"/>
                    <a:pt x="466" y="517"/>
                  </a:cubicBezTo>
                  <a:cubicBezTo>
                    <a:pt x="469" y="516"/>
                    <a:pt x="473" y="515"/>
                    <a:pt x="476" y="514"/>
                  </a:cubicBezTo>
                  <a:cubicBezTo>
                    <a:pt x="477" y="514"/>
                    <a:pt x="477" y="514"/>
                    <a:pt x="478" y="515"/>
                  </a:cubicBezTo>
                  <a:cubicBezTo>
                    <a:pt x="478" y="516"/>
                    <a:pt x="477" y="516"/>
                    <a:pt x="477" y="517"/>
                  </a:cubicBezTo>
                  <a:cubicBezTo>
                    <a:pt x="473" y="518"/>
                    <a:pt x="470" y="519"/>
                    <a:pt x="467" y="520"/>
                  </a:cubicBezTo>
                  <a:cubicBezTo>
                    <a:pt x="466" y="520"/>
                    <a:pt x="466" y="520"/>
                    <a:pt x="466" y="520"/>
                  </a:cubicBezTo>
                  <a:close/>
                  <a:moveTo>
                    <a:pt x="17" y="311"/>
                  </a:moveTo>
                  <a:cubicBezTo>
                    <a:pt x="17" y="311"/>
                    <a:pt x="17" y="310"/>
                    <a:pt x="16" y="310"/>
                  </a:cubicBezTo>
                  <a:cubicBezTo>
                    <a:pt x="16" y="308"/>
                    <a:pt x="15" y="306"/>
                    <a:pt x="15" y="304"/>
                  </a:cubicBezTo>
                  <a:cubicBezTo>
                    <a:pt x="14" y="303"/>
                    <a:pt x="14" y="301"/>
                    <a:pt x="13" y="300"/>
                  </a:cubicBezTo>
                  <a:cubicBezTo>
                    <a:pt x="13" y="299"/>
                    <a:pt x="14" y="299"/>
                    <a:pt x="14" y="298"/>
                  </a:cubicBezTo>
                  <a:cubicBezTo>
                    <a:pt x="15" y="298"/>
                    <a:pt x="16" y="299"/>
                    <a:pt x="16" y="299"/>
                  </a:cubicBezTo>
                  <a:cubicBezTo>
                    <a:pt x="16" y="301"/>
                    <a:pt x="17" y="302"/>
                    <a:pt x="17" y="303"/>
                  </a:cubicBezTo>
                  <a:cubicBezTo>
                    <a:pt x="18" y="305"/>
                    <a:pt x="18" y="307"/>
                    <a:pt x="19" y="309"/>
                  </a:cubicBezTo>
                  <a:cubicBezTo>
                    <a:pt x="19" y="310"/>
                    <a:pt x="19" y="311"/>
                    <a:pt x="18" y="311"/>
                  </a:cubicBezTo>
                  <a:cubicBezTo>
                    <a:pt x="18" y="311"/>
                    <a:pt x="17" y="311"/>
                    <a:pt x="17" y="311"/>
                  </a:cubicBezTo>
                  <a:close/>
                  <a:moveTo>
                    <a:pt x="486" y="513"/>
                  </a:moveTo>
                  <a:cubicBezTo>
                    <a:pt x="485" y="513"/>
                    <a:pt x="485" y="513"/>
                    <a:pt x="485" y="512"/>
                  </a:cubicBezTo>
                  <a:cubicBezTo>
                    <a:pt x="485" y="512"/>
                    <a:pt x="485" y="511"/>
                    <a:pt x="486" y="511"/>
                  </a:cubicBezTo>
                  <a:cubicBezTo>
                    <a:pt x="489" y="510"/>
                    <a:pt x="492" y="509"/>
                    <a:pt x="496" y="507"/>
                  </a:cubicBezTo>
                  <a:cubicBezTo>
                    <a:pt x="496" y="507"/>
                    <a:pt x="497" y="507"/>
                    <a:pt x="497" y="508"/>
                  </a:cubicBezTo>
                  <a:cubicBezTo>
                    <a:pt x="497" y="509"/>
                    <a:pt x="497" y="509"/>
                    <a:pt x="496" y="510"/>
                  </a:cubicBezTo>
                  <a:cubicBezTo>
                    <a:pt x="493" y="511"/>
                    <a:pt x="490" y="512"/>
                    <a:pt x="487" y="513"/>
                  </a:cubicBezTo>
                  <a:cubicBezTo>
                    <a:pt x="486" y="513"/>
                    <a:pt x="486" y="513"/>
                    <a:pt x="486" y="513"/>
                  </a:cubicBezTo>
                  <a:close/>
                  <a:moveTo>
                    <a:pt x="11" y="291"/>
                  </a:moveTo>
                  <a:cubicBezTo>
                    <a:pt x="11" y="291"/>
                    <a:pt x="11" y="290"/>
                    <a:pt x="11" y="290"/>
                  </a:cubicBezTo>
                  <a:cubicBezTo>
                    <a:pt x="10" y="287"/>
                    <a:pt x="9" y="283"/>
                    <a:pt x="8" y="280"/>
                  </a:cubicBezTo>
                  <a:cubicBezTo>
                    <a:pt x="8" y="279"/>
                    <a:pt x="9" y="278"/>
                    <a:pt x="9" y="278"/>
                  </a:cubicBezTo>
                  <a:cubicBezTo>
                    <a:pt x="10" y="278"/>
                    <a:pt x="11" y="278"/>
                    <a:pt x="11" y="279"/>
                  </a:cubicBezTo>
                  <a:cubicBezTo>
                    <a:pt x="12" y="283"/>
                    <a:pt x="12" y="286"/>
                    <a:pt x="13" y="289"/>
                  </a:cubicBezTo>
                  <a:cubicBezTo>
                    <a:pt x="13" y="290"/>
                    <a:pt x="13" y="291"/>
                    <a:pt x="12" y="291"/>
                  </a:cubicBezTo>
                  <a:cubicBezTo>
                    <a:pt x="12" y="291"/>
                    <a:pt x="12" y="291"/>
                    <a:pt x="11" y="291"/>
                  </a:cubicBezTo>
                  <a:close/>
                  <a:moveTo>
                    <a:pt x="505" y="506"/>
                  </a:moveTo>
                  <a:cubicBezTo>
                    <a:pt x="505" y="506"/>
                    <a:pt x="505" y="506"/>
                    <a:pt x="505" y="505"/>
                  </a:cubicBezTo>
                  <a:cubicBezTo>
                    <a:pt x="504" y="505"/>
                    <a:pt x="505" y="504"/>
                    <a:pt x="505" y="504"/>
                  </a:cubicBezTo>
                  <a:cubicBezTo>
                    <a:pt x="508" y="502"/>
                    <a:pt x="512" y="501"/>
                    <a:pt x="515" y="500"/>
                  </a:cubicBezTo>
                  <a:cubicBezTo>
                    <a:pt x="516" y="499"/>
                    <a:pt x="516" y="500"/>
                    <a:pt x="517" y="500"/>
                  </a:cubicBezTo>
                  <a:cubicBezTo>
                    <a:pt x="517" y="501"/>
                    <a:pt x="517" y="502"/>
                    <a:pt x="516" y="502"/>
                  </a:cubicBezTo>
                  <a:cubicBezTo>
                    <a:pt x="513" y="503"/>
                    <a:pt x="509" y="505"/>
                    <a:pt x="506" y="506"/>
                  </a:cubicBezTo>
                  <a:cubicBezTo>
                    <a:pt x="506" y="506"/>
                    <a:pt x="505" y="506"/>
                    <a:pt x="505" y="506"/>
                  </a:cubicBezTo>
                  <a:close/>
                  <a:moveTo>
                    <a:pt x="7" y="270"/>
                  </a:moveTo>
                  <a:cubicBezTo>
                    <a:pt x="6" y="270"/>
                    <a:pt x="6" y="270"/>
                    <a:pt x="6" y="270"/>
                  </a:cubicBezTo>
                  <a:cubicBezTo>
                    <a:pt x="5" y="266"/>
                    <a:pt x="5" y="263"/>
                    <a:pt x="4" y="259"/>
                  </a:cubicBezTo>
                  <a:cubicBezTo>
                    <a:pt x="4" y="259"/>
                    <a:pt x="5" y="258"/>
                    <a:pt x="5" y="258"/>
                  </a:cubicBezTo>
                  <a:cubicBezTo>
                    <a:pt x="6" y="258"/>
                    <a:pt x="7" y="258"/>
                    <a:pt x="7" y="259"/>
                  </a:cubicBezTo>
                  <a:cubicBezTo>
                    <a:pt x="7" y="262"/>
                    <a:pt x="8" y="266"/>
                    <a:pt x="9" y="269"/>
                  </a:cubicBezTo>
                  <a:cubicBezTo>
                    <a:pt x="9" y="270"/>
                    <a:pt x="8" y="270"/>
                    <a:pt x="8" y="271"/>
                  </a:cubicBezTo>
                  <a:cubicBezTo>
                    <a:pt x="7" y="271"/>
                    <a:pt x="7" y="271"/>
                    <a:pt x="7" y="270"/>
                  </a:cubicBezTo>
                  <a:close/>
                  <a:moveTo>
                    <a:pt x="524" y="498"/>
                  </a:moveTo>
                  <a:cubicBezTo>
                    <a:pt x="524" y="498"/>
                    <a:pt x="524" y="498"/>
                    <a:pt x="524" y="497"/>
                  </a:cubicBezTo>
                  <a:cubicBezTo>
                    <a:pt x="523" y="497"/>
                    <a:pt x="524" y="496"/>
                    <a:pt x="524" y="496"/>
                  </a:cubicBezTo>
                  <a:cubicBezTo>
                    <a:pt x="528" y="494"/>
                    <a:pt x="531" y="493"/>
                    <a:pt x="534" y="491"/>
                  </a:cubicBezTo>
                  <a:cubicBezTo>
                    <a:pt x="535" y="491"/>
                    <a:pt x="535" y="491"/>
                    <a:pt x="536" y="492"/>
                  </a:cubicBezTo>
                  <a:cubicBezTo>
                    <a:pt x="536" y="493"/>
                    <a:pt x="536" y="493"/>
                    <a:pt x="535" y="494"/>
                  </a:cubicBezTo>
                  <a:cubicBezTo>
                    <a:pt x="532" y="495"/>
                    <a:pt x="529" y="497"/>
                    <a:pt x="525" y="498"/>
                  </a:cubicBezTo>
                  <a:cubicBezTo>
                    <a:pt x="525" y="498"/>
                    <a:pt x="525" y="498"/>
                    <a:pt x="524" y="498"/>
                  </a:cubicBezTo>
                  <a:close/>
                  <a:moveTo>
                    <a:pt x="4" y="250"/>
                  </a:moveTo>
                  <a:cubicBezTo>
                    <a:pt x="3" y="250"/>
                    <a:pt x="3" y="249"/>
                    <a:pt x="3" y="249"/>
                  </a:cubicBezTo>
                  <a:cubicBezTo>
                    <a:pt x="2" y="245"/>
                    <a:pt x="2" y="242"/>
                    <a:pt x="2" y="239"/>
                  </a:cubicBezTo>
                  <a:cubicBezTo>
                    <a:pt x="1" y="238"/>
                    <a:pt x="2" y="237"/>
                    <a:pt x="3" y="237"/>
                  </a:cubicBezTo>
                  <a:cubicBezTo>
                    <a:pt x="3" y="237"/>
                    <a:pt x="4" y="238"/>
                    <a:pt x="4" y="238"/>
                  </a:cubicBezTo>
                  <a:cubicBezTo>
                    <a:pt x="4" y="242"/>
                    <a:pt x="5" y="245"/>
                    <a:pt x="5" y="249"/>
                  </a:cubicBezTo>
                  <a:cubicBezTo>
                    <a:pt x="5" y="249"/>
                    <a:pt x="5" y="250"/>
                    <a:pt x="4" y="250"/>
                  </a:cubicBezTo>
                  <a:cubicBezTo>
                    <a:pt x="4" y="250"/>
                    <a:pt x="4" y="250"/>
                    <a:pt x="4" y="250"/>
                  </a:cubicBezTo>
                  <a:close/>
                  <a:moveTo>
                    <a:pt x="543" y="489"/>
                  </a:moveTo>
                  <a:cubicBezTo>
                    <a:pt x="543" y="489"/>
                    <a:pt x="543" y="489"/>
                    <a:pt x="543" y="489"/>
                  </a:cubicBezTo>
                  <a:cubicBezTo>
                    <a:pt x="542" y="488"/>
                    <a:pt x="543" y="487"/>
                    <a:pt x="543" y="487"/>
                  </a:cubicBezTo>
                  <a:cubicBezTo>
                    <a:pt x="546" y="485"/>
                    <a:pt x="549" y="484"/>
                    <a:pt x="553" y="482"/>
                  </a:cubicBezTo>
                  <a:cubicBezTo>
                    <a:pt x="553" y="482"/>
                    <a:pt x="554" y="482"/>
                    <a:pt x="554" y="483"/>
                  </a:cubicBezTo>
                  <a:cubicBezTo>
                    <a:pt x="555" y="483"/>
                    <a:pt x="554" y="484"/>
                    <a:pt x="554" y="485"/>
                  </a:cubicBezTo>
                  <a:cubicBezTo>
                    <a:pt x="551" y="486"/>
                    <a:pt x="548" y="488"/>
                    <a:pt x="544" y="489"/>
                  </a:cubicBezTo>
                  <a:cubicBezTo>
                    <a:pt x="544" y="489"/>
                    <a:pt x="544" y="489"/>
                    <a:pt x="543" y="489"/>
                  </a:cubicBezTo>
                  <a:close/>
                  <a:moveTo>
                    <a:pt x="562" y="480"/>
                  </a:moveTo>
                  <a:cubicBezTo>
                    <a:pt x="562" y="480"/>
                    <a:pt x="561" y="479"/>
                    <a:pt x="561" y="479"/>
                  </a:cubicBezTo>
                  <a:cubicBezTo>
                    <a:pt x="561" y="479"/>
                    <a:pt x="561" y="478"/>
                    <a:pt x="562" y="477"/>
                  </a:cubicBezTo>
                  <a:cubicBezTo>
                    <a:pt x="565" y="476"/>
                    <a:pt x="568" y="474"/>
                    <a:pt x="571" y="472"/>
                  </a:cubicBezTo>
                  <a:cubicBezTo>
                    <a:pt x="571" y="472"/>
                    <a:pt x="572" y="472"/>
                    <a:pt x="573" y="473"/>
                  </a:cubicBezTo>
                  <a:cubicBezTo>
                    <a:pt x="573" y="474"/>
                    <a:pt x="573" y="474"/>
                    <a:pt x="572" y="475"/>
                  </a:cubicBezTo>
                  <a:cubicBezTo>
                    <a:pt x="569" y="476"/>
                    <a:pt x="566" y="478"/>
                    <a:pt x="563" y="480"/>
                  </a:cubicBezTo>
                  <a:cubicBezTo>
                    <a:pt x="563" y="480"/>
                    <a:pt x="562" y="480"/>
                    <a:pt x="562" y="480"/>
                  </a:cubicBezTo>
                  <a:close/>
                  <a:moveTo>
                    <a:pt x="1" y="229"/>
                  </a:moveTo>
                  <a:cubicBezTo>
                    <a:pt x="1" y="229"/>
                    <a:pt x="1" y="229"/>
                    <a:pt x="1" y="228"/>
                  </a:cubicBezTo>
                  <a:cubicBezTo>
                    <a:pt x="0" y="225"/>
                    <a:pt x="0" y="221"/>
                    <a:pt x="0" y="218"/>
                  </a:cubicBezTo>
                  <a:cubicBezTo>
                    <a:pt x="0" y="217"/>
                    <a:pt x="0" y="216"/>
                    <a:pt x="1" y="216"/>
                  </a:cubicBezTo>
                  <a:cubicBezTo>
                    <a:pt x="2" y="216"/>
                    <a:pt x="3" y="217"/>
                    <a:pt x="3" y="218"/>
                  </a:cubicBezTo>
                  <a:cubicBezTo>
                    <a:pt x="3" y="221"/>
                    <a:pt x="3" y="224"/>
                    <a:pt x="3" y="228"/>
                  </a:cubicBezTo>
                  <a:cubicBezTo>
                    <a:pt x="3" y="229"/>
                    <a:pt x="3" y="229"/>
                    <a:pt x="2" y="229"/>
                  </a:cubicBezTo>
                  <a:cubicBezTo>
                    <a:pt x="2" y="229"/>
                    <a:pt x="2" y="229"/>
                    <a:pt x="1" y="229"/>
                  </a:cubicBezTo>
                  <a:close/>
                  <a:moveTo>
                    <a:pt x="580" y="470"/>
                  </a:moveTo>
                  <a:cubicBezTo>
                    <a:pt x="580" y="470"/>
                    <a:pt x="580" y="469"/>
                    <a:pt x="579" y="469"/>
                  </a:cubicBezTo>
                  <a:cubicBezTo>
                    <a:pt x="579" y="468"/>
                    <a:pt x="579" y="468"/>
                    <a:pt x="580" y="467"/>
                  </a:cubicBezTo>
                  <a:cubicBezTo>
                    <a:pt x="583" y="466"/>
                    <a:pt x="586" y="464"/>
                    <a:pt x="589" y="462"/>
                  </a:cubicBezTo>
                  <a:cubicBezTo>
                    <a:pt x="589" y="462"/>
                    <a:pt x="590" y="462"/>
                    <a:pt x="591" y="462"/>
                  </a:cubicBezTo>
                  <a:cubicBezTo>
                    <a:pt x="591" y="463"/>
                    <a:pt x="591" y="464"/>
                    <a:pt x="590" y="464"/>
                  </a:cubicBezTo>
                  <a:cubicBezTo>
                    <a:pt x="587" y="466"/>
                    <a:pt x="584" y="468"/>
                    <a:pt x="581" y="470"/>
                  </a:cubicBezTo>
                  <a:cubicBezTo>
                    <a:pt x="581" y="470"/>
                    <a:pt x="580" y="470"/>
                    <a:pt x="580" y="470"/>
                  </a:cubicBezTo>
                  <a:close/>
                  <a:moveTo>
                    <a:pt x="0" y="208"/>
                  </a:moveTo>
                  <a:cubicBezTo>
                    <a:pt x="0" y="208"/>
                    <a:pt x="0" y="208"/>
                    <a:pt x="0" y="207"/>
                  </a:cubicBezTo>
                  <a:cubicBezTo>
                    <a:pt x="0" y="204"/>
                    <a:pt x="0" y="200"/>
                    <a:pt x="0" y="197"/>
                  </a:cubicBezTo>
                  <a:cubicBezTo>
                    <a:pt x="0" y="196"/>
                    <a:pt x="0" y="196"/>
                    <a:pt x="1" y="196"/>
                  </a:cubicBezTo>
                  <a:cubicBezTo>
                    <a:pt x="2" y="196"/>
                    <a:pt x="2" y="196"/>
                    <a:pt x="2" y="197"/>
                  </a:cubicBezTo>
                  <a:cubicBezTo>
                    <a:pt x="2" y="200"/>
                    <a:pt x="2" y="204"/>
                    <a:pt x="2" y="207"/>
                  </a:cubicBezTo>
                  <a:cubicBezTo>
                    <a:pt x="2" y="208"/>
                    <a:pt x="2" y="209"/>
                    <a:pt x="1" y="209"/>
                  </a:cubicBezTo>
                  <a:cubicBezTo>
                    <a:pt x="1" y="209"/>
                    <a:pt x="1" y="208"/>
                    <a:pt x="0" y="208"/>
                  </a:cubicBezTo>
                  <a:close/>
                  <a:moveTo>
                    <a:pt x="598" y="459"/>
                  </a:moveTo>
                  <a:cubicBezTo>
                    <a:pt x="598" y="459"/>
                    <a:pt x="597" y="458"/>
                    <a:pt x="597" y="458"/>
                  </a:cubicBezTo>
                  <a:cubicBezTo>
                    <a:pt x="597" y="458"/>
                    <a:pt x="597" y="457"/>
                    <a:pt x="598" y="456"/>
                  </a:cubicBezTo>
                  <a:cubicBezTo>
                    <a:pt x="601" y="455"/>
                    <a:pt x="603" y="453"/>
                    <a:pt x="606" y="451"/>
                  </a:cubicBezTo>
                  <a:cubicBezTo>
                    <a:pt x="607" y="450"/>
                    <a:pt x="608" y="451"/>
                    <a:pt x="608" y="451"/>
                  </a:cubicBezTo>
                  <a:cubicBezTo>
                    <a:pt x="609" y="452"/>
                    <a:pt x="608" y="453"/>
                    <a:pt x="608" y="453"/>
                  </a:cubicBezTo>
                  <a:cubicBezTo>
                    <a:pt x="605" y="455"/>
                    <a:pt x="602" y="457"/>
                    <a:pt x="599" y="459"/>
                  </a:cubicBezTo>
                  <a:cubicBezTo>
                    <a:pt x="599" y="459"/>
                    <a:pt x="598" y="459"/>
                    <a:pt x="598" y="459"/>
                  </a:cubicBezTo>
                  <a:close/>
                  <a:moveTo>
                    <a:pt x="1" y="188"/>
                  </a:moveTo>
                  <a:cubicBezTo>
                    <a:pt x="0" y="187"/>
                    <a:pt x="0" y="187"/>
                    <a:pt x="0" y="186"/>
                  </a:cubicBezTo>
                  <a:cubicBezTo>
                    <a:pt x="0" y="183"/>
                    <a:pt x="0" y="179"/>
                    <a:pt x="0" y="176"/>
                  </a:cubicBezTo>
                  <a:cubicBezTo>
                    <a:pt x="1" y="175"/>
                    <a:pt x="1" y="175"/>
                    <a:pt x="2" y="175"/>
                  </a:cubicBezTo>
                  <a:cubicBezTo>
                    <a:pt x="3" y="175"/>
                    <a:pt x="3" y="175"/>
                    <a:pt x="3" y="176"/>
                  </a:cubicBezTo>
                  <a:cubicBezTo>
                    <a:pt x="3" y="180"/>
                    <a:pt x="3" y="183"/>
                    <a:pt x="2" y="186"/>
                  </a:cubicBezTo>
                  <a:cubicBezTo>
                    <a:pt x="2" y="187"/>
                    <a:pt x="2" y="188"/>
                    <a:pt x="1" y="188"/>
                  </a:cubicBezTo>
                  <a:cubicBezTo>
                    <a:pt x="1" y="188"/>
                    <a:pt x="1" y="188"/>
                    <a:pt x="1" y="188"/>
                  </a:cubicBezTo>
                  <a:close/>
                  <a:moveTo>
                    <a:pt x="615" y="447"/>
                  </a:moveTo>
                  <a:cubicBezTo>
                    <a:pt x="615" y="447"/>
                    <a:pt x="615" y="447"/>
                    <a:pt x="615" y="447"/>
                  </a:cubicBezTo>
                  <a:cubicBezTo>
                    <a:pt x="614" y="446"/>
                    <a:pt x="614" y="445"/>
                    <a:pt x="615" y="445"/>
                  </a:cubicBezTo>
                  <a:cubicBezTo>
                    <a:pt x="618" y="443"/>
                    <a:pt x="621" y="441"/>
                    <a:pt x="623" y="439"/>
                  </a:cubicBezTo>
                  <a:cubicBezTo>
                    <a:pt x="624" y="439"/>
                    <a:pt x="625" y="439"/>
                    <a:pt x="625" y="439"/>
                  </a:cubicBezTo>
                  <a:cubicBezTo>
                    <a:pt x="626" y="440"/>
                    <a:pt x="626" y="441"/>
                    <a:pt x="625" y="441"/>
                  </a:cubicBezTo>
                  <a:cubicBezTo>
                    <a:pt x="622" y="443"/>
                    <a:pt x="619" y="445"/>
                    <a:pt x="616" y="447"/>
                  </a:cubicBezTo>
                  <a:cubicBezTo>
                    <a:pt x="616" y="447"/>
                    <a:pt x="616" y="447"/>
                    <a:pt x="615" y="447"/>
                  </a:cubicBezTo>
                  <a:close/>
                  <a:moveTo>
                    <a:pt x="2" y="167"/>
                  </a:moveTo>
                  <a:cubicBezTo>
                    <a:pt x="2" y="167"/>
                    <a:pt x="1" y="166"/>
                    <a:pt x="1" y="166"/>
                  </a:cubicBezTo>
                  <a:cubicBezTo>
                    <a:pt x="2" y="162"/>
                    <a:pt x="2" y="159"/>
                    <a:pt x="3" y="155"/>
                  </a:cubicBezTo>
                  <a:cubicBezTo>
                    <a:pt x="3" y="154"/>
                    <a:pt x="3" y="154"/>
                    <a:pt x="4" y="154"/>
                  </a:cubicBezTo>
                  <a:cubicBezTo>
                    <a:pt x="5" y="154"/>
                    <a:pt x="5" y="155"/>
                    <a:pt x="5" y="155"/>
                  </a:cubicBezTo>
                  <a:cubicBezTo>
                    <a:pt x="5" y="159"/>
                    <a:pt x="4" y="162"/>
                    <a:pt x="4" y="166"/>
                  </a:cubicBezTo>
                  <a:cubicBezTo>
                    <a:pt x="4" y="166"/>
                    <a:pt x="3" y="167"/>
                    <a:pt x="3" y="167"/>
                  </a:cubicBezTo>
                  <a:cubicBezTo>
                    <a:pt x="2" y="167"/>
                    <a:pt x="2" y="167"/>
                    <a:pt x="2" y="167"/>
                  </a:cubicBezTo>
                  <a:close/>
                  <a:moveTo>
                    <a:pt x="632" y="435"/>
                  </a:moveTo>
                  <a:cubicBezTo>
                    <a:pt x="632" y="435"/>
                    <a:pt x="632" y="435"/>
                    <a:pt x="632" y="435"/>
                  </a:cubicBezTo>
                  <a:cubicBezTo>
                    <a:pt x="631" y="434"/>
                    <a:pt x="631" y="433"/>
                    <a:pt x="632" y="433"/>
                  </a:cubicBezTo>
                  <a:cubicBezTo>
                    <a:pt x="635" y="431"/>
                    <a:pt x="637" y="429"/>
                    <a:pt x="640" y="427"/>
                  </a:cubicBezTo>
                  <a:cubicBezTo>
                    <a:pt x="641" y="426"/>
                    <a:pt x="642" y="426"/>
                    <a:pt x="642" y="427"/>
                  </a:cubicBezTo>
                  <a:cubicBezTo>
                    <a:pt x="642" y="428"/>
                    <a:pt x="642" y="428"/>
                    <a:pt x="642" y="429"/>
                  </a:cubicBezTo>
                  <a:cubicBezTo>
                    <a:pt x="639" y="431"/>
                    <a:pt x="636" y="433"/>
                    <a:pt x="633" y="435"/>
                  </a:cubicBezTo>
                  <a:cubicBezTo>
                    <a:pt x="633" y="435"/>
                    <a:pt x="633" y="435"/>
                    <a:pt x="632" y="435"/>
                  </a:cubicBezTo>
                  <a:close/>
                  <a:moveTo>
                    <a:pt x="5" y="146"/>
                  </a:moveTo>
                  <a:cubicBezTo>
                    <a:pt x="4" y="146"/>
                    <a:pt x="4" y="145"/>
                    <a:pt x="4" y="145"/>
                  </a:cubicBezTo>
                  <a:cubicBezTo>
                    <a:pt x="5" y="141"/>
                    <a:pt x="5" y="138"/>
                    <a:pt x="6" y="135"/>
                  </a:cubicBezTo>
                  <a:cubicBezTo>
                    <a:pt x="6" y="134"/>
                    <a:pt x="7" y="133"/>
                    <a:pt x="8" y="134"/>
                  </a:cubicBezTo>
                  <a:cubicBezTo>
                    <a:pt x="8" y="134"/>
                    <a:pt x="9" y="134"/>
                    <a:pt x="9" y="135"/>
                  </a:cubicBezTo>
                  <a:cubicBezTo>
                    <a:pt x="8" y="138"/>
                    <a:pt x="7" y="142"/>
                    <a:pt x="7" y="145"/>
                  </a:cubicBezTo>
                  <a:cubicBezTo>
                    <a:pt x="7" y="146"/>
                    <a:pt x="6" y="146"/>
                    <a:pt x="5" y="146"/>
                  </a:cubicBezTo>
                  <a:cubicBezTo>
                    <a:pt x="5" y="146"/>
                    <a:pt x="5" y="146"/>
                    <a:pt x="5" y="146"/>
                  </a:cubicBezTo>
                  <a:close/>
                  <a:moveTo>
                    <a:pt x="649" y="423"/>
                  </a:moveTo>
                  <a:cubicBezTo>
                    <a:pt x="648" y="422"/>
                    <a:pt x="648" y="422"/>
                    <a:pt x="648" y="422"/>
                  </a:cubicBezTo>
                  <a:cubicBezTo>
                    <a:pt x="648" y="422"/>
                    <a:pt x="648" y="421"/>
                    <a:pt x="648" y="420"/>
                  </a:cubicBezTo>
                  <a:cubicBezTo>
                    <a:pt x="651" y="418"/>
                    <a:pt x="654" y="416"/>
                    <a:pt x="656" y="414"/>
                  </a:cubicBezTo>
                  <a:cubicBezTo>
                    <a:pt x="657" y="413"/>
                    <a:pt x="658" y="413"/>
                    <a:pt x="658" y="414"/>
                  </a:cubicBezTo>
                  <a:cubicBezTo>
                    <a:pt x="659" y="415"/>
                    <a:pt x="659" y="415"/>
                    <a:pt x="658" y="416"/>
                  </a:cubicBezTo>
                  <a:cubicBezTo>
                    <a:pt x="655" y="418"/>
                    <a:pt x="653" y="420"/>
                    <a:pt x="650" y="422"/>
                  </a:cubicBezTo>
                  <a:cubicBezTo>
                    <a:pt x="650" y="423"/>
                    <a:pt x="649" y="423"/>
                    <a:pt x="649" y="423"/>
                  </a:cubicBezTo>
                  <a:close/>
                  <a:moveTo>
                    <a:pt x="9" y="126"/>
                  </a:moveTo>
                  <a:cubicBezTo>
                    <a:pt x="9" y="126"/>
                    <a:pt x="8" y="125"/>
                    <a:pt x="8" y="124"/>
                  </a:cubicBezTo>
                  <a:cubicBezTo>
                    <a:pt x="9" y="121"/>
                    <a:pt x="10" y="118"/>
                    <a:pt x="11" y="114"/>
                  </a:cubicBezTo>
                  <a:cubicBezTo>
                    <a:pt x="11" y="114"/>
                    <a:pt x="12" y="113"/>
                    <a:pt x="13" y="113"/>
                  </a:cubicBezTo>
                  <a:cubicBezTo>
                    <a:pt x="13" y="114"/>
                    <a:pt x="14" y="114"/>
                    <a:pt x="13" y="115"/>
                  </a:cubicBezTo>
                  <a:cubicBezTo>
                    <a:pt x="13" y="118"/>
                    <a:pt x="12" y="122"/>
                    <a:pt x="11" y="125"/>
                  </a:cubicBezTo>
                  <a:cubicBezTo>
                    <a:pt x="11" y="126"/>
                    <a:pt x="10" y="126"/>
                    <a:pt x="9" y="126"/>
                  </a:cubicBezTo>
                  <a:cubicBezTo>
                    <a:pt x="9" y="126"/>
                    <a:pt x="9" y="126"/>
                    <a:pt x="9" y="126"/>
                  </a:cubicBezTo>
                  <a:close/>
                  <a:moveTo>
                    <a:pt x="665" y="409"/>
                  </a:moveTo>
                  <a:cubicBezTo>
                    <a:pt x="665" y="409"/>
                    <a:pt x="664" y="409"/>
                    <a:pt x="664" y="409"/>
                  </a:cubicBezTo>
                  <a:cubicBezTo>
                    <a:pt x="664" y="409"/>
                    <a:pt x="664" y="408"/>
                    <a:pt x="664" y="407"/>
                  </a:cubicBezTo>
                  <a:cubicBezTo>
                    <a:pt x="667" y="405"/>
                    <a:pt x="670" y="403"/>
                    <a:pt x="672" y="400"/>
                  </a:cubicBezTo>
                  <a:cubicBezTo>
                    <a:pt x="673" y="400"/>
                    <a:pt x="674" y="400"/>
                    <a:pt x="674" y="401"/>
                  </a:cubicBezTo>
                  <a:cubicBezTo>
                    <a:pt x="675" y="401"/>
                    <a:pt x="675" y="402"/>
                    <a:pt x="674" y="402"/>
                  </a:cubicBezTo>
                  <a:cubicBezTo>
                    <a:pt x="671" y="405"/>
                    <a:pt x="669" y="407"/>
                    <a:pt x="666" y="409"/>
                  </a:cubicBezTo>
                  <a:cubicBezTo>
                    <a:pt x="666" y="410"/>
                    <a:pt x="665" y="410"/>
                    <a:pt x="665" y="409"/>
                  </a:cubicBezTo>
                  <a:close/>
                  <a:moveTo>
                    <a:pt x="15" y="106"/>
                  </a:moveTo>
                  <a:cubicBezTo>
                    <a:pt x="14" y="106"/>
                    <a:pt x="14" y="105"/>
                    <a:pt x="14" y="104"/>
                  </a:cubicBezTo>
                  <a:cubicBezTo>
                    <a:pt x="15" y="101"/>
                    <a:pt x="16" y="98"/>
                    <a:pt x="17" y="94"/>
                  </a:cubicBezTo>
                  <a:cubicBezTo>
                    <a:pt x="18" y="94"/>
                    <a:pt x="18" y="93"/>
                    <a:pt x="19" y="94"/>
                  </a:cubicBezTo>
                  <a:cubicBezTo>
                    <a:pt x="20" y="94"/>
                    <a:pt x="20" y="95"/>
                    <a:pt x="20" y="95"/>
                  </a:cubicBezTo>
                  <a:cubicBezTo>
                    <a:pt x="19" y="98"/>
                    <a:pt x="18" y="102"/>
                    <a:pt x="16" y="105"/>
                  </a:cubicBezTo>
                  <a:cubicBezTo>
                    <a:pt x="16" y="106"/>
                    <a:pt x="16" y="106"/>
                    <a:pt x="15" y="106"/>
                  </a:cubicBezTo>
                  <a:cubicBezTo>
                    <a:pt x="15" y="106"/>
                    <a:pt x="15" y="106"/>
                    <a:pt x="15" y="106"/>
                  </a:cubicBezTo>
                  <a:close/>
                  <a:moveTo>
                    <a:pt x="680" y="396"/>
                  </a:moveTo>
                  <a:cubicBezTo>
                    <a:pt x="680" y="396"/>
                    <a:pt x="680" y="396"/>
                    <a:pt x="680" y="395"/>
                  </a:cubicBezTo>
                  <a:cubicBezTo>
                    <a:pt x="680" y="395"/>
                    <a:pt x="680" y="394"/>
                    <a:pt x="680" y="394"/>
                  </a:cubicBezTo>
                  <a:cubicBezTo>
                    <a:pt x="682" y="392"/>
                    <a:pt x="684" y="390"/>
                    <a:pt x="686" y="388"/>
                  </a:cubicBezTo>
                  <a:cubicBezTo>
                    <a:pt x="686" y="388"/>
                    <a:pt x="687" y="387"/>
                    <a:pt x="688" y="387"/>
                  </a:cubicBezTo>
                  <a:cubicBezTo>
                    <a:pt x="688" y="386"/>
                    <a:pt x="689" y="386"/>
                    <a:pt x="690" y="387"/>
                  </a:cubicBezTo>
                  <a:cubicBezTo>
                    <a:pt x="690" y="387"/>
                    <a:pt x="690" y="388"/>
                    <a:pt x="690" y="388"/>
                  </a:cubicBezTo>
                  <a:cubicBezTo>
                    <a:pt x="689" y="389"/>
                    <a:pt x="688" y="390"/>
                    <a:pt x="688" y="390"/>
                  </a:cubicBezTo>
                  <a:cubicBezTo>
                    <a:pt x="686" y="392"/>
                    <a:pt x="684" y="394"/>
                    <a:pt x="682" y="395"/>
                  </a:cubicBezTo>
                  <a:cubicBezTo>
                    <a:pt x="681" y="396"/>
                    <a:pt x="681" y="396"/>
                    <a:pt x="680" y="396"/>
                  </a:cubicBezTo>
                  <a:close/>
                  <a:moveTo>
                    <a:pt x="22" y="86"/>
                  </a:moveTo>
                  <a:cubicBezTo>
                    <a:pt x="21" y="86"/>
                    <a:pt x="21" y="85"/>
                    <a:pt x="21" y="85"/>
                  </a:cubicBezTo>
                  <a:cubicBezTo>
                    <a:pt x="22" y="83"/>
                    <a:pt x="22" y="82"/>
                    <a:pt x="23" y="80"/>
                  </a:cubicBezTo>
                  <a:cubicBezTo>
                    <a:pt x="24" y="79"/>
                    <a:pt x="25" y="77"/>
                    <a:pt x="26" y="75"/>
                  </a:cubicBezTo>
                  <a:cubicBezTo>
                    <a:pt x="26" y="74"/>
                    <a:pt x="27" y="74"/>
                    <a:pt x="27" y="74"/>
                  </a:cubicBezTo>
                  <a:cubicBezTo>
                    <a:pt x="28" y="75"/>
                    <a:pt x="28" y="75"/>
                    <a:pt x="28" y="76"/>
                  </a:cubicBezTo>
                  <a:cubicBezTo>
                    <a:pt x="27" y="78"/>
                    <a:pt x="26" y="80"/>
                    <a:pt x="25" y="81"/>
                  </a:cubicBezTo>
                  <a:cubicBezTo>
                    <a:pt x="25" y="83"/>
                    <a:pt x="24" y="84"/>
                    <a:pt x="24" y="86"/>
                  </a:cubicBezTo>
                  <a:cubicBezTo>
                    <a:pt x="23" y="86"/>
                    <a:pt x="23" y="87"/>
                    <a:pt x="22" y="86"/>
                  </a:cubicBezTo>
                  <a:cubicBezTo>
                    <a:pt x="22" y="86"/>
                    <a:pt x="22" y="86"/>
                    <a:pt x="22" y="86"/>
                  </a:cubicBezTo>
                  <a:close/>
                  <a:moveTo>
                    <a:pt x="696" y="382"/>
                  </a:moveTo>
                  <a:cubicBezTo>
                    <a:pt x="696" y="381"/>
                    <a:pt x="695" y="381"/>
                    <a:pt x="695" y="381"/>
                  </a:cubicBezTo>
                  <a:cubicBezTo>
                    <a:pt x="695" y="381"/>
                    <a:pt x="695" y="380"/>
                    <a:pt x="695" y="379"/>
                  </a:cubicBezTo>
                  <a:cubicBezTo>
                    <a:pt x="698" y="377"/>
                    <a:pt x="700" y="375"/>
                    <a:pt x="703" y="372"/>
                  </a:cubicBezTo>
                  <a:cubicBezTo>
                    <a:pt x="703" y="372"/>
                    <a:pt x="704" y="372"/>
                    <a:pt x="705" y="372"/>
                  </a:cubicBezTo>
                  <a:cubicBezTo>
                    <a:pt x="705" y="373"/>
                    <a:pt x="705" y="374"/>
                    <a:pt x="705" y="374"/>
                  </a:cubicBezTo>
                  <a:cubicBezTo>
                    <a:pt x="702" y="376"/>
                    <a:pt x="700" y="379"/>
                    <a:pt x="697" y="381"/>
                  </a:cubicBezTo>
                  <a:cubicBezTo>
                    <a:pt x="697" y="382"/>
                    <a:pt x="696" y="382"/>
                    <a:pt x="696" y="382"/>
                  </a:cubicBezTo>
                  <a:close/>
                  <a:moveTo>
                    <a:pt x="527" y="291"/>
                  </a:moveTo>
                  <a:cubicBezTo>
                    <a:pt x="526" y="290"/>
                    <a:pt x="526" y="290"/>
                    <a:pt x="526" y="290"/>
                  </a:cubicBezTo>
                  <a:cubicBezTo>
                    <a:pt x="526" y="290"/>
                    <a:pt x="525" y="289"/>
                    <a:pt x="526" y="289"/>
                  </a:cubicBezTo>
                  <a:cubicBezTo>
                    <a:pt x="526" y="288"/>
                    <a:pt x="527" y="288"/>
                    <a:pt x="527" y="288"/>
                  </a:cubicBezTo>
                  <a:cubicBezTo>
                    <a:pt x="527" y="288"/>
                    <a:pt x="527" y="288"/>
                    <a:pt x="527" y="288"/>
                  </a:cubicBezTo>
                  <a:cubicBezTo>
                    <a:pt x="528" y="288"/>
                    <a:pt x="528" y="288"/>
                    <a:pt x="528" y="288"/>
                  </a:cubicBezTo>
                  <a:cubicBezTo>
                    <a:pt x="531" y="289"/>
                    <a:pt x="534" y="291"/>
                    <a:pt x="537" y="292"/>
                  </a:cubicBezTo>
                  <a:cubicBezTo>
                    <a:pt x="538" y="292"/>
                    <a:pt x="538" y="293"/>
                    <a:pt x="538" y="294"/>
                  </a:cubicBezTo>
                  <a:cubicBezTo>
                    <a:pt x="537" y="294"/>
                    <a:pt x="537" y="295"/>
                    <a:pt x="536" y="294"/>
                  </a:cubicBezTo>
                  <a:cubicBezTo>
                    <a:pt x="533" y="293"/>
                    <a:pt x="530" y="292"/>
                    <a:pt x="527" y="291"/>
                  </a:cubicBezTo>
                  <a:close/>
                  <a:moveTo>
                    <a:pt x="517" y="286"/>
                  </a:moveTo>
                  <a:cubicBezTo>
                    <a:pt x="517" y="286"/>
                    <a:pt x="517" y="286"/>
                    <a:pt x="517" y="286"/>
                  </a:cubicBezTo>
                  <a:cubicBezTo>
                    <a:pt x="514" y="284"/>
                    <a:pt x="511" y="283"/>
                    <a:pt x="507" y="281"/>
                  </a:cubicBezTo>
                  <a:cubicBezTo>
                    <a:pt x="507" y="281"/>
                    <a:pt x="507" y="280"/>
                    <a:pt x="507" y="279"/>
                  </a:cubicBezTo>
                  <a:cubicBezTo>
                    <a:pt x="507" y="279"/>
                    <a:pt x="508" y="279"/>
                    <a:pt x="509" y="279"/>
                  </a:cubicBezTo>
                  <a:cubicBezTo>
                    <a:pt x="512" y="280"/>
                    <a:pt x="515" y="282"/>
                    <a:pt x="518" y="283"/>
                  </a:cubicBezTo>
                  <a:cubicBezTo>
                    <a:pt x="519" y="284"/>
                    <a:pt x="519" y="285"/>
                    <a:pt x="519" y="285"/>
                  </a:cubicBezTo>
                  <a:cubicBezTo>
                    <a:pt x="518" y="286"/>
                    <a:pt x="517" y="286"/>
                    <a:pt x="517" y="286"/>
                  </a:cubicBezTo>
                  <a:close/>
                  <a:moveTo>
                    <a:pt x="545" y="298"/>
                  </a:moveTo>
                  <a:cubicBezTo>
                    <a:pt x="545" y="298"/>
                    <a:pt x="545" y="297"/>
                    <a:pt x="545" y="297"/>
                  </a:cubicBezTo>
                  <a:cubicBezTo>
                    <a:pt x="545" y="296"/>
                    <a:pt x="546" y="296"/>
                    <a:pt x="546" y="296"/>
                  </a:cubicBezTo>
                  <a:cubicBezTo>
                    <a:pt x="550" y="297"/>
                    <a:pt x="553" y="298"/>
                    <a:pt x="556" y="299"/>
                  </a:cubicBezTo>
                  <a:cubicBezTo>
                    <a:pt x="557" y="300"/>
                    <a:pt x="557" y="300"/>
                    <a:pt x="557" y="301"/>
                  </a:cubicBezTo>
                  <a:cubicBezTo>
                    <a:pt x="557" y="302"/>
                    <a:pt x="556" y="302"/>
                    <a:pt x="555" y="302"/>
                  </a:cubicBezTo>
                  <a:cubicBezTo>
                    <a:pt x="552" y="301"/>
                    <a:pt x="549" y="299"/>
                    <a:pt x="546" y="298"/>
                  </a:cubicBezTo>
                  <a:cubicBezTo>
                    <a:pt x="546" y="298"/>
                    <a:pt x="545" y="298"/>
                    <a:pt x="545" y="298"/>
                  </a:cubicBezTo>
                  <a:close/>
                  <a:moveTo>
                    <a:pt x="498" y="276"/>
                  </a:moveTo>
                  <a:cubicBezTo>
                    <a:pt x="498" y="276"/>
                    <a:pt x="498" y="276"/>
                    <a:pt x="498" y="276"/>
                  </a:cubicBezTo>
                  <a:cubicBezTo>
                    <a:pt x="495" y="275"/>
                    <a:pt x="492" y="273"/>
                    <a:pt x="489" y="271"/>
                  </a:cubicBezTo>
                  <a:cubicBezTo>
                    <a:pt x="489" y="271"/>
                    <a:pt x="488" y="270"/>
                    <a:pt x="489" y="269"/>
                  </a:cubicBezTo>
                  <a:cubicBezTo>
                    <a:pt x="489" y="269"/>
                    <a:pt x="490" y="268"/>
                    <a:pt x="490" y="269"/>
                  </a:cubicBezTo>
                  <a:cubicBezTo>
                    <a:pt x="493" y="271"/>
                    <a:pt x="496" y="272"/>
                    <a:pt x="499" y="274"/>
                  </a:cubicBezTo>
                  <a:cubicBezTo>
                    <a:pt x="500" y="274"/>
                    <a:pt x="500" y="275"/>
                    <a:pt x="500" y="276"/>
                  </a:cubicBezTo>
                  <a:cubicBezTo>
                    <a:pt x="500" y="276"/>
                    <a:pt x="499" y="277"/>
                    <a:pt x="498" y="276"/>
                  </a:cubicBezTo>
                  <a:close/>
                  <a:moveTo>
                    <a:pt x="565" y="305"/>
                  </a:moveTo>
                  <a:cubicBezTo>
                    <a:pt x="564" y="305"/>
                    <a:pt x="564" y="304"/>
                    <a:pt x="564" y="304"/>
                  </a:cubicBezTo>
                  <a:cubicBezTo>
                    <a:pt x="565" y="303"/>
                    <a:pt x="565" y="302"/>
                    <a:pt x="566" y="303"/>
                  </a:cubicBezTo>
                  <a:cubicBezTo>
                    <a:pt x="569" y="304"/>
                    <a:pt x="573" y="305"/>
                    <a:pt x="576" y="306"/>
                  </a:cubicBezTo>
                  <a:cubicBezTo>
                    <a:pt x="577" y="306"/>
                    <a:pt x="577" y="307"/>
                    <a:pt x="577" y="307"/>
                  </a:cubicBezTo>
                  <a:cubicBezTo>
                    <a:pt x="577" y="308"/>
                    <a:pt x="576" y="308"/>
                    <a:pt x="575" y="308"/>
                  </a:cubicBezTo>
                  <a:cubicBezTo>
                    <a:pt x="572" y="307"/>
                    <a:pt x="568" y="306"/>
                    <a:pt x="565" y="305"/>
                  </a:cubicBezTo>
                  <a:cubicBezTo>
                    <a:pt x="565" y="305"/>
                    <a:pt x="565" y="305"/>
                    <a:pt x="565" y="305"/>
                  </a:cubicBezTo>
                  <a:close/>
                  <a:moveTo>
                    <a:pt x="31" y="68"/>
                  </a:moveTo>
                  <a:cubicBezTo>
                    <a:pt x="31" y="67"/>
                    <a:pt x="31" y="67"/>
                    <a:pt x="31" y="67"/>
                  </a:cubicBezTo>
                  <a:cubicBezTo>
                    <a:pt x="30" y="67"/>
                    <a:pt x="30" y="66"/>
                    <a:pt x="30" y="66"/>
                  </a:cubicBezTo>
                  <a:cubicBezTo>
                    <a:pt x="31" y="65"/>
                    <a:pt x="31" y="64"/>
                    <a:pt x="32" y="63"/>
                  </a:cubicBezTo>
                  <a:cubicBezTo>
                    <a:pt x="33" y="61"/>
                    <a:pt x="34" y="59"/>
                    <a:pt x="36" y="57"/>
                  </a:cubicBezTo>
                  <a:cubicBezTo>
                    <a:pt x="36" y="56"/>
                    <a:pt x="37" y="56"/>
                    <a:pt x="37" y="56"/>
                  </a:cubicBezTo>
                  <a:cubicBezTo>
                    <a:pt x="38" y="57"/>
                    <a:pt x="38" y="57"/>
                    <a:pt x="38" y="58"/>
                  </a:cubicBezTo>
                  <a:cubicBezTo>
                    <a:pt x="37" y="60"/>
                    <a:pt x="35" y="62"/>
                    <a:pt x="34" y="64"/>
                  </a:cubicBezTo>
                  <a:cubicBezTo>
                    <a:pt x="34" y="65"/>
                    <a:pt x="33" y="66"/>
                    <a:pt x="33" y="67"/>
                  </a:cubicBezTo>
                  <a:cubicBezTo>
                    <a:pt x="32" y="68"/>
                    <a:pt x="32" y="68"/>
                    <a:pt x="31" y="68"/>
                  </a:cubicBezTo>
                  <a:close/>
                  <a:moveTo>
                    <a:pt x="480" y="266"/>
                  </a:moveTo>
                  <a:cubicBezTo>
                    <a:pt x="480" y="266"/>
                    <a:pt x="480" y="266"/>
                    <a:pt x="480" y="266"/>
                  </a:cubicBezTo>
                  <a:cubicBezTo>
                    <a:pt x="477" y="264"/>
                    <a:pt x="474" y="262"/>
                    <a:pt x="471" y="260"/>
                  </a:cubicBezTo>
                  <a:cubicBezTo>
                    <a:pt x="471" y="260"/>
                    <a:pt x="471" y="259"/>
                    <a:pt x="471" y="258"/>
                  </a:cubicBezTo>
                  <a:cubicBezTo>
                    <a:pt x="471" y="258"/>
                    <a:pt x="472" y="257"/>
                    <a:pt x="473" y="258"/>
                  </a:cubicBezTo>
                  <a:cubicBezTo>
                    <a:pt x="476" y="260"/>
                    <a:pt x="479" y="262"/>
                    <a:pt x="482" y="263"/>
                  </a:cubicBezTo>
                  <a:cubicBezTo>
                    <a:pt x="482" y="264"/>
                    <a:pt x="482" y="265"/>
                    <a:pt x="482" y="265"/>
                  </a:cubicBezTo>
                  <a:cubicBezTo>
                    <a:pt x="482" y="266"/>
                    <a:pt x="481" y="266"/>
                    <a:pt x="480" y="266"/>
                  </a:cubicBezTo>
                  <a:close/>
                  <a:moveTo>
                    <a:pt x="711" y="367"/>
                  </a:moveTo>
                  <a:cubicBezTo>
                    <a:pt x="710" y="367"/>
                    <a:pt x="710" y="367"/>
                    <a:pt x="710" y="367"/>
                  </a:cubicBezTo>
                  <a:cubicBezTo>
                    <a:pt x="710" y="366"/>
                    <a:pt x="710" y="365"/>
                    <a:pt x="710" y="365"/>
                  </a:cubicBezTo>
                  <a:cubicBezTo>
                    <a:pt x="713" y="362"/>
                    <a:pt x="715" y="360"/>
                    <a:pt x="717" y="357"/>
                  </a:cubicBezTo>
                  <a:cubicBezTo>
                    <a:pt x="718" y="357"/>
                    <a:pt x="719" y="357"/>
                    <a:pt x="719" y="357"/>
                  </a:cubicBezTo>
                  <a:cubicBezTo>
                    <a:pt x="720" y="358"/>
                    <a:pt x="720" y="359"/>
                    <a:pt x="719" y="359"/>
                  </a:cubicBezTo>
                  <a:cubicBezTo>
                    <a:pt x="717" y="362"/>
                    <a:pt x="714" y="364"/>
                    <a:pt x="712" y="367"/>
                  </a:cubicBezTo>
                  <a:cubicBezTo>
                    <a:pt x="712" y="367"/>
                    <a:pt x="711" y="367"/>
                    <a:pt x="711" y="367"/>
                  </a:cubicBezTo>
                  <a:close/>
                  <a:moveTo>
                    <a:pt x="585" y="311"/>
                  </a:moveTo>
                  <a:cubicBezTo>
                    <a:pt x="585" y="311"/>
                    <a:pt x="584" y="310"/>
                    <a:pt x="584" y="309"/>
                  </a:cubicBezTo>
                  <a:cubicBezTo>
                    <a:pt x="585" y="309"/>
                    <a:pt x="585" y="308"/>
                    <a:pt x="586" y="308"/>
                  </a:cubicBezTo>
                  <a:cubicBezTo>
                    <a:pt x="589" y="309"/>
                    <a:pt x="593" y="310"/>
                    <a:pt x="596" y="311"/>
                  </a:cubicBezTo>
                  <a:cubicBezTo>
                    <a:pt x="597" y="311"/>
                    <a:pt x="597" y="312"/>
                    <a:pt x="597" y="313"/>
                  </a:cubicBezTo>
                  <a:cubicBezTo>
                    <a:pt x="597" y="313"/>
                    <a:pt x="596" y="314"/>
                    <a:pt x="595" y="313"/>
                  </a:cubicBezTo>
                  <a:cubicBezTo>
                    <a:pt x="592" y="313"/>
                    <a:pt x="589" y="312"/>
                    <a:pt x="585" y="311"/>
                  </a:cubicBezTo>
                  <a:cubicBezTo>
                    <a:pt x="585" y="311"/>
                    <a:pt x="585" y="311"/>
                    <a:pt x="585" y="311"/>
                  </a:cubicBezTo>
                  <a:close/>
                  <a:moveTo>
                    <a:pt x="463" y="254"/>
                  </a:moveTo>
                  <a:cubicBezTo>
                    <a:pt x="463" y="254"/>
                    <a:pt x="463" y="254"/>
                    <a:pt x="463" y="254"/>
                  </a:cubicBezTo>
                  <a:cubicBezTo>
                    <a:pt x="460" y="252"/>
                    <a:pt x="457" y="250"/>
                    <a:pt x="454" y="248"/>
                  </a:cubicBezTo>
                  <a:cubicBezTo>
                    <a:pt x="454" y="248"/>
                    <a:pt x="454" y="247"/>
                    <a:pt x="454" y="246"/>
                  </a:cubicBezTo>
                  <a:cubicBezTo>
                    <a:pt x="454" y="246"/>
                    <a:pt x="455" y="245"/>
                    <a:pt x="456" y="246"/>
                  </a:cubicBezTo>
                  <a:cubicBezTo>
                    <a:pt x="459" y="248"/>
                    <a:pt x="461" y="250"/>
                    <a:pt x="464" y="252"/>
                  </a:cubicBezTo>
                  <a:cubicBezTo>
                    <a:pt x="465" y="252"/>
                    <a:pt x="465" y="253"/>
                    <a:pt x="465" y="254"/>
                  </a:cubicBezTo>
                  <a:cubicBezTo>
                    <a:pt x="464" y="254"/>
                    <a:pt x="464" y="254"/>
                    <a:pt x="463" y="254"/>
                  </a:cubicBezTo>
                  <a:close/>
                  <a:moveTo>
                    <a:pt x="605" y="316"/>
                  </a:moveTo>
                  <a:cubicBezTo>
                    <a:pt x="605" y="315"/>
                    <a:pt x="604" y="315"/>
                    <a:pt x="605" y="314"/>
                  </a:cubicBezTo>
                  <a:cubicBezTo>
                    <a:pt x="605" y="313"/>
                    <a:pt x="605" y="313"/>
                    <a:pt x="606" y="313"/>
                  </a:cubicBezTo>
                  <a:cubicBezTo>
                    <a:pt x="610" y="314"/>
                    <a:pt x="613" y="314"/>
                    <a:pt x="616" y="315"/>
                  </a:cubicBezTo>
                  <a:cubicBezTo>
                    <a:pt x="617" y="315"/>
                    <a:pt x="618" y="316"/>
                    <a:pt x="617" y="317"/>
                  </a:cubicBezTo>
                  <a:cubicBezTo>
                    <a:pt x="617" y="317"/>
                    <a:pt x="617" y="318"/>
                    <a:pt x="616" y="318"/>
                  </a:cubicBezTo>
                  <a:cubicBezTo>
                    <a:pt x="612" y="317"/>
                    <a:pt x="609" y="316"/>
                    <a:pt x="606" y="316"/>
                  </a:cubicBezTo>
                  <a:cubicBezTo>
                    <a:pt x="606" y="316"/>
                    <a:pt x="605" y="316"/>
                    <a:pt x="605" y="316"/>
                  </a:cubicBezTo>
                  <a:close/>
                  <a:moveTo>
                    <a:pt x="446" y="242"/>
                  </a:moveTo>
                  <a:cubicBezTo>
                    <a:pt x="446" y="242"/>
                    <a:pt x="446" y="242"/>
                    <a:pt x="446" y="242"/>
                  </a:cubicBezTo>
                  <a:cubicBezTo>
                    <a:pt x="443" y="240"/>
                    <a:pt x="440" y="237"/>
                    <a:pt x="438" y="235"/>
                  </a:cubicBezTo>
                  <a:cubicBezTo>
                    <a:pt x="437" y="235"/>
                    <a:pt x="437" y="234"/>
                    <a:pt x="438" y="233"/>
                  </a:cubicBezTo>
                  <a:cubicBezTo>
                    <a:pt x="438" y="233"/>
                    <a:pt x="439" y="233"/>
                    <a:pt x="439" y="233"/>
                  </a:cubicBezTo>
                  <a:cubicBezTo>
                    <a:pt x="442" y="235"/>
                    <a:pt x="445" y="238"/>
                    <a:pt x="448" y="240"/>
                  </a:cubicBezTo>
                  <a:cubicBezTo>
                    <a:pt x="448" y="240"/>
                    <a:pt x="448" y="241"/>
                    <a:pt x="448" y="241"/>
                  </a:cubicBezTo>
                  <a:cubicBezTo>
                    <a:pt x="447" y="242"/>
                    <a:pt x="447" y="242"/>
                    <a:pt x="446" y="242"/>
                  </a:cubicBezTo>
                  <a:close/>
                  <a:moveTo>
                    <a:pt x="626" y="319"/>
                  </a:moveTo>
                  <a:cubicBezTo>
                    <a:pt x="625" y="319"/>
                    <a:pt x="625" y="318"/>
                    <a:pt x="625" y="318"/>
                  </a:cubicBezTo>
                  <a:cubicBezTo>
                    <a:pt x="625" y="317"/>
                    <a:pt x="626" y="317"/>
                    <a:pt x="627" y="317"/>
                  </a:cubicBezTo>
                  <a:cubicBezTo>
                    <a:pt x="630" y="317"/>
                    <a:pt x="633" y="318"/>
                    <a:pt x="637" y="318"/>
                  </a:cubicBezTo>
                  <a:cubicBezTo>
                    <a:pt x="638" y="318"/>
                    <a:pt x="638" y="319"/>
                    <a:pt x="638" y="320"/>
                  </a:cubicBezTo>
                  <a:cubicBezTo>
                    <a:pt x="638" y="320"/>
                    <a:pt x="637" y="321"/>
                    <a:pt x="637" y="321"/>
                  </a:cubicBezTo>
                  <a:cubicBezTo>
                    <a:pt x="633" y="320"/>
                    <a:pt x="630" y="320"/>
                    <a:pt x="626" y="319"/>
                  </a:cubicBezTo>
                  <a:cubicBezTo>
                    <a:pt x="626" y="319"/>
                    <a:pt x="626" y="319"/>
                    <a:pt x="626" y="319"/>
                  </a:cubicBezTo>
                  <a:close/>
                  <a:moveTo>
                    <a:pt x="430" y="229"/>
                  </a:moveTo>
                  <a:cubicBezTo>
                    <a:pt x="430" y="229"/>
                    <a:pt x="430" y="229"/>
                    <a:pt x="430" y="229"/>
                  </a:cubicBezTo>
                  <a:cubicBezTo>
                    <a:pt x="427" y="226"/>
                    <a:pt x="425" y="224"/>
                    <a:pt x="422" y="222"/>
                  </a:cubicBezTo>
                  <a:cubicBezTo>
                    <a:pt x="421" y="221"/>
                    <a:pt x="421" y="220"/>
                    <a:pt x="422" y="220"/>
                  </a:cubicBezTo>
                  <a:cubicBezTo>
                    <a:pt x="422" y="219"/>
                    <a:pt x="423" y="219"/>
                    <a:pt x="424" y="220"/>
                  </a:cubicBezTo>
                  <a:cubicBezTo>
                    <a:pt x="426" y="222"/>
                    <a:pt x="429" y="224"/>
                    <a:pt x="431" y="227"/>
                  </a:cubicBezTo>
                  <a:cubicBezTo>
                    <a:pt x="432" y="227"/>
                    <a:pt x="432" y="228"/>
                    <a:pt x="432" y="228"/>
                  </a:cubicBezTo>
                  <a:cubicBezTo>
                    <a:pt x="431" y="229"/>
                    <a:pt x="431" y="229"/>
                    <a:pt x="430" y="229"/>
                  </a:cubicBezTo>
                  <a:close/>
                  <a:moveTo>
                    <a:pt x="647" y="322"/>
                  </a:moveTo>
                  <a:cubicBezTo>
                    <a:pt x="646" y="321"/>
                    <a:pt x="646" y="321"/>
                    <a:pt x="646" y="320"/>
                  </a:cubicBezTo>
                  <a:cubicBezTo>
                    <a:pt x="646" y="320"/>
                    <a:pt x="646" y="319"/>
                    <a:pt x="647" y="319"/>
                  </a:cubicBezTo>
                  <a:cubicBezTo>
                    <a:pt x="651" y="319"/>
                    <a:pt x="654" y="320"/>
                    <a:pt x="658" y="320"/>
                  </a:cubicBezTo>
                  <a:cubicBezTo>
                    <a:pt x="658" y="320"/>
                    <a:pt x="659" y="321"/>
                    <a:pt x="659" y="321"/>
                  </a:cubicBezTo>
                  <a:cubicBezTo>
                    <a:pt x="659" y="322"/>
                    <a:pt x="658" y="323"/>
                    <a:pt x="657" y="323"/>
                  </a:cubicBezTo>
                  <a:cubicBezTo>
                    <a:pt x="654" y="322"/>
                    <a:pt x="650" y="322"/>
                    <a:pt x="647" y="322"/>
                  </a:cubicBezTo>
                  <a:cubicBezTo>
                    <a:pt x="647" y="322"/>
                    <a:pt x="647" y="322"/>
                    <a:pt x="647" y="322"/>
                  </a:cubicBezTo>
                  <a:close/>
                  <a:moveTo>
                    <a:pt x="42" y="50"/>
                  </a:moveTo>
                  <a:cubicBezTo>
                    <a:pt x="42" y="50"/>
                    <a:pt x="42" y="50"/>
                    <a:pt x="42" y="50"/>
                  </a:cubicBezTo>
                  <a:cubicBezTo>
                    <a:pt x="41" y="49"/>
                    <a:pt x="41" y="48"/>
                    <a:pt x="41" y="48"/>
                  </a:cubicBezTo>
                  <a:cubicBezTo>
                    <a:pt x="43" y="45"/>
                    <a:pt x="46" y="42"/>
                    <a:pt x="48" y="40"/>
                  </a:cubicBezTo>
                  <a:cubicBezTo>
                    <a:pt x="48" y="39"/>
                    <a:pt x="49" y="39"/>
                    <a:pt x="50" y="39"/>
                  </a:cubicBezTo>
                  <a:cubicBezTo>
                    <a:pt x="50" y="40"/>
                    <a:pt x="50" y="41"/>
                    <a:pt x="50" y="41"/>
                  </a:cubicBezTo>
                  <a:cubicBezTo>
                    <a:pt x="48" y="44"/>
                    <a:pt x="45" y="47"/>
                    <a:pt x="43" y="49"/>
                  </a:cubicBezTo>
                  <a:cubicBezTo>
                    <a:pt x="43" y="50"/>
                    <a:pt x="42" y="50"/>
                    <a:pt x="42" y="50"/>
                  </a:cubicBezTo>
                  <a:close/>
                  <a:moveTo>
                    <a:pt x="415" y="215"/>
                  </a:moveTo>
                  <a:cubicBezTo>
                    <a:pt x="415" y="215"/>
                    <a:pt x="414" y="215"/>
                    <a:pt x="414" y="215"/>
                  </a:cubicBezTo>
                  <a:cubicBezTo>
                    <a:pt x="412" y="212"/>
                    <a:pt x="409" y="210"/>
                    <a:pt x="407" y="207"/>
                  </a:cubicBezTo>
                  <a:cubicBezTo>
                    <a:pt x="406" y="207"/>
                    <a:pt x="406" y="206"/>
                    <a:pt x="407" y="206"/>
                  </a:cubicBezTo>
                  <a:cubicBezTo>
                    <a:pt x="407" y="205"/>
                    <a:pt x="408" y="205"/>
                    <a:pt x="409" y="206"/>
                  </a:cubicBezTo>
                  <a:cubicBezTo>
                    <a:pt x="411" y="208"/>
                    <a:pt x="414" y="210"/>
                    <a:pt x="416" y="213"/>
                  </a:cubicBezTo>
                  <a:cubicBezTo>
                    <a:pt x="417" y="213"/>
                    <a:pt x="417" y="214"/>
                    <a:pt x="416" y="214"/>
                  </a:cubicBezTo>
                  <a:cubicBezTo>
                    <a:pt x="416" y="215"/>
                    <a:pt x="415" y="215"/>
                    <a:pt x="415" y="215"/>
                  </a:cubicBezTo>
                  <a:close/>
                  <a:moveTo>
                    <a:pt x="725" y="352"/>
                  </a:moveTo>
                  <a:cubicBezTo>
                    <a:pt x="725" y="352"/>
                    <a:pt x="725" y="352"/>
                    <a:pt x="724" y="352"/>
                  </a:cubicBezTo>
                  <a:cubicBezTo>
                    <a:pt x="724" y="351"/>
                    <a:pt x="724" y="350"/>
                    <a:pt x="724" y="350"/>
                  </a:cubicBezTo>
                  <a:cubicBezTo>
                    <a:pt x="727" y="347"/>
                    <a:pt x="729" y="345"/>
                    <a:pt x="731" y="342"/>
                  </a:cubicBezTo>
                  <a:cubicBezTo>
                    <a:pt x="732" y="342"/>
                    <a:pt x="733" y="341"/>
                    <a:pt x="733" y="342"/>
                  </a:cubicBezTo>
                  <a:cubicBezTo>
                    <a:pt x="734" y="342"/>
                    <a:pt x="734" y="343"/>
                    <a:pt x="733" y="344"/>
                  </a:cubicBezTo>
                  <a:cubicBezTo>
                    <a:pt x="731" y="346"/>
                    <a:pt x="729" y="349"/>
                    <a:pt x="726" y="352"/>
                  </a:cubicBezTo>
                  <a:cubicBezTo>
                    <a:pt x="726" y="352"/>
                    <a:pt x="725" y="352"/>
                    <a:pt x="725" y="352"/>
                  </a:cubicBezTo>
                  <a:close/>
                  <a:moveTo>
                    <a:pt x="667" y="323"/>
                  </a:moveTo>
                  <a:cubicBezTo>
                    <a:pt x="667" y="323"/>
                    <a:pt x="667" y="322"/>
                    <a:pt x="667" y="322"/>
                  </a:cubicBezTo>
                  <a:cubicBezTo>
                    <a:pt x="667" y="321"/>
                    <a:pt x="667" y="320"/>
                    <a:pt x="668" y="320"/>
                  </a:cubicBezTo>
                  <a:cubicBezTo>
                    <a:pt x="671" y="321"/>
                    <a:pt x="675" y="321"/>
                    <a:pt x="678" y="321"/>
                  </a:cubicBezTo>
                  <a:cubicBezTo>
                    <a:pt x="679" y="321"/>
                    <a:pt x="680" y="321"/>
                    <a:pt x="680" y="322"/>
                  </a:cubicBezTo>
                  <a:cubicBezTo>
                    <a:pt x="680" y="323"/>
                    <a:pt x="679" y="323"/>
                    <a:pt x="678" y="323"/>
                  </a:cubicBezTo>
                  <a:cubicBezTo>
                    <a:pt x="675" y="323"/>
                    <a:pt x="671" y="323"/>
                    <a:pt x="668" y="323"/>
                  </a:cubicBezTo>
                  <a:cubicBezTo>
                    <a:pt x="668" y="323"/>
                    <a:pt x="667" y="323"/>
                    <a:pt x="667" y="323"/>
                  </a:cubicBezTo>
                  <a:close/>
                  <a:moveTo>
                    <a:pt x="400" y="200"/>
                  </a:moveTo>
                  <a:cubicBezTo>
                    <a:pt x="400" y="200"/>
                    <a:pt x="399" y="200"/>
                    <a:pt x="399" y="200"/>
                  </a:cubicBezTo>
                  <a:cubicBezTo>
                    <a:pt x="397" y="198"/>
                    <a:pt x="395" y="195"/>
                    <a:pt x="392" y="193"/>
                  </a:cubicBezTo>
                  <a:cubicBezTo>
                    <a:pt x="392" y="192"/>
                    <a:pt x="392" y="191"/>
                    <a:pt x="392" y="191"/>
                  </a:cubicBezTo>
                  <a:cubicBezTo>
                    <a:pt x="393" y="190"/>
                    <a:pt x="393" y="190"/>
                    <a:pt x="394" y="191"/>
                  </a:cubicBezTo>
                  <a:cubicBezTo>
                    <a:pt x="396" y="193"/>
                    <a:pt x="399" y="196"/>
                    <a:pt x="401" y="198"/>
                  </a:cubicBezTo>
                  <a:cubicBezTo>
                    <a:pt x="402" y="199"/>
                    <a:pt x="402" y="200"/>
                    <a:pt x="401" y="200"/>
                  </a:cubicBezTo>
                  <a:cubicBezTo>
                    <a:pt x="401" y="200"/>
                    <a:pt x="400" y="201"/>
                    <a:pt x="400" y="200"/>
                  </a:cubicBezTo>
                  <a:close/>
                  <a:moveTo>
                    <a:pt x="688" y="323"/>
                  </a:moveTo>
                  <a:cubicBezTo>
                    <a:pt x="688" y="323"/>
                    <a:pt x="687" y="322"/>
                    <a:pt x="687" y="322"/>
                  </a:cubicBezTo>
                  <a:cubicBezTo>
                    <a:pt x="687" y="321"/>
                    <a:pt x="688" y="321"/>
                    <a:pt x="689" y="321"/>
                  </a:cubicBezTo>
                  <a:cubicBezTo>
                    <a:pt x="692" y="321"/>
                    <a:pt x="696" y="320"/>
                    <a:pt x="699" y="320"/>
                  </a:cubicBezTo>
                  <a:cubicBezTo>
                    <a:pt x="700" y="320"/>
                    <a:pt x="700" y="321"/>
                    <a:pt x="700" y="321"/>
                  </a:cubicBezTo>
                  <a:cubicBezTo>
                    <a:pt x="700" y="322"/>
                    <a:pt x="700" y="323"/>
                    <a:pt x="699" y="323"/>
                  </a:cubicBezTo>
                  <a:cubicBezTo>
                    <a:pt x="696" y="323"/>
                    <a:pt x="692" y="323"/>
                    <a:pt x="689" y="323"/>
                  </a:cubicBezTo>
                  <a:cubicBezTo>
                    <a:pt x="688" y="323"/>
                    <a:pt x="688" y="323"/>
                    <a:pt x="688" y="323"/>
                  </a:cubicBezTo>
                  <a:close/>
                  <a:moveTo>
                    <a:pt x="385" y="185"/>
                  </a:moveTo>
                  <a:cubicBezTo>
                    <a:pt x="385" y="185"/>
                    <a:pt x="385" y="185"/>
                    <a:pt x="385" y="185"/>
                  </a:cubicBezTo>
                  <a:cubicBezTo>
                    <a:pt x="383" y="182"/>
                    <a:pt x="380" y="180"/>
                    <a:pt x="378" y="177"/>
                  </a:cubicBezTo>
                  <a:cubicBezTo>
                    <a:pt x="377" y="177"/>
                    <a:pt x="378" y="176"/>
                    <a:pt x="378" y="175"/>
                  </a:cubicBezTo>
                  <a:cubicBezTo>
                    <a:pt x="379" y="175"/>
                    <a:pt x="379" y="175"/>
                    <a:pt x="380" y="175"/>
                  </a:cubicBezTo>
                  <a:cubicBezTo>
                    <a:pt x="382" y="178"/>
                    <a:pt x="385" y="181"/>
                    <a:pt x="387" y="183"/>
                  </a:cubicBezTo>
                  <a:cubicBezTo>
                    <a:pt x="387" y="184"/>
                    <a:pt x="387" y="185"/>
                    <a:pt x="387" y="185"/>
                  </a:cubicBezTo>
                  <a:cubicBezTo>
                    <a:pt x="386" y="185"/>
                    <a:pt x="386" y="185"/>
                    <a:pt x="385" y="185"/>
                  </a:cubicBezTo>
                  <a:close/>
                  <a:moveTo>
                    <a:pt x="55" y="34"/>
                  </a:moveTo>
                  <a:cubicBezTo>
                    <a:pt x="55" y="34"/>
                    <a:pt x="55" y="34"/>
                    <a:pt x="55" y="34"/>
                  </a:cubicBezTo>
                  <a:cubicBezTo>
                    <a:pt x="54" y="33"/>
                    <a:pt x="54" y="32"/>
                    <a:pt x="55" y="32"/>
                  </a:cubicBezTo>
                  <a:cubicBezTo>
                    <a:pt x="56" y="31"/>
                    <a:pt x="57" y="29"/>
                    <a:pt x="58" y="28"/>
                  </a:cubicBezTo>
                  <a:cubicBezTo>
                    <a:pt x="60" y="27"/>
                    <a:pt x="61" y="26"/>
                    <a:pt x="62" y="24"/>
                  </a:cubicBezTo>
                  <a:cubicBezTo>
                    <a:pt x="63" y="24"/>
                    <a:pt x="64" y="24"/>
                    <a:pt x="64" y="25"/>
                  </a:cubicBezTo>
                  <a:cubicBezTo>
                    <a:pt x="65" y="25"/>
                    <a:pt x="65" y="26"/>
                    <a:pt x="64" y="26"/>
                  </a:cubicBezTo>
                  <a:cubicBezTo>
                    <a:pt x="63" y="28"/>
                    <a:pt x="61" y="29"/>
                    <a:pt x="60" y="30"/>
                  </a:cubicBezTo>
                  <a:cubicBezTo>
                    <a:pt x="59" y="31"/>
                    <a:pt x="58" y="32"/>
                    <a:pt x="57" y="34"/>
                  </a:cubicBezTo>
                  <a:cubicBezTo>
                    <a:pt x="56" y="34"/>
                    <a:pt x="56" y="34"/>
                    <a:pt x="55" y="34"/>
                  </a:cubicBezTo>
                  <a:close/>
                  <a:moveTo>
                    <a:pt x="739" y="336"/>
                  </a:moveTo>
                  <a:cubicBezTo>
                    <a:pt x="739" y="336"/>
                    <a:pt x="738" y="336"/>
                    <a:pt x="738" y="336"/>
                  </a:cubicBezTo>
                  <a:cubicBezTo>
                    <a:pt x="738" y="336"/>
                    <a:pt x="738" y="335"/>
                    <a:pt x="738" y="334"/>
                  </a:cubicBezTo>
                  <a:cubicBezTo>
                    <a:pt x="740" y="332"/>
                    <a:pt x="743" y="329"/>
                    <a:pt x="745" y="326"/>
                  </a:cubicBezTo>
                  <a:cubicBezTo>
                    <a:pt x="745" y="326"/>
                    <a:pt x="746" y="326"/>
                    <a:pt x="747" y="326"/>
                  </a:cubicBezTo>
                  <a:cubicBezTo>
                    <a:pt x="747" y="327"/>
                    <a:pt x="747" y="327"/>
                    <a:pt x="747" y="328"/>
                  </a:cubicBezTo>
                  <a:cubicBezTo>
                    <a:pt x="745" y="331"/>
                    <a:pt x="742" y="333"/>
                    <a:pt x="740" y="336"/>
                  </a:cubicBezTo>
                  <a:cubicBezTo>
                    <a:pt x="740" y="336"/>
                    <a:pt x="739" y="336"/>
                    <a:pt x="739" y="336"/>
                  </a:cubicBezTo>
                  <a:close/>
                  <a:moveTo>
                    <a:pt x="709" y="322"/>
                  </a:moveTo>
                  <a:cubicBezTo>
                    <a:pt x="708" y="322"/>
                    <a:pt x="708" y="321"/>
                    <a:pt x="708" y="321"/>
                  </a:cubicBezTo>
                  <a:cubicBezTo>
                    <a:pt x="708" y="320"/>
                    <a:pt x="709" y="320"/>
                    <a:pt x="709" y="320"/>
                  </a:cubicBezTo>
                  <a:cubicBezTo>
                    <a:pt x="713" y="319"/>
                    <a:pt x="716" y="319"/>
                    <a:pt x="720" y="319"/>
                  </a:cubicBezTo>
                  <a:cubicBezTo>
                    <a:pt x="720" y="319"/>
                    <a:pt x="721" y="319"/>
                    <a:pt x="721" y="320"/>
                  </a:cubicBezTo>
                  <a:cubicBezTo>
                    <a:pt x="721" y="321"/>
                    <a:pt x="721" y="321"/>
                    <a:pt x="720" y="321"/>
                  </a:cubicBezTo>
                  <a:cubicBezTo>
                    <a:pt x="716" y="322"/>
                    <a:pt x="713" y="322"/>
                    <a:pt x="710" y="322"/>
                  </a:cubicBezTo>
                  <a:cubicBezTo>
                    <a:pt x="709" y="322"/>
                    <a:pt x="709" y="322"/>
                    <a:pt x="709" y="322"/>
                  </a:cubicBezTo>
                  <a:close/>
                  <a:moveTo>
                    <a:pt x="371" y="170"/>
                  </a:moveTo>
                  <a:cubicBezTo>
                    <a:pt x="371" y="170"/>
                    <a:pt x="371" y="170"/>
                    <a:pt x="371" y="169"/>
                  </a:cubicBezTo>
                  <a:cubicBezTo>
                    <a:pt x="369" y="167"/>
                    <a:pt x="366" y="164"/>
                    <a:pt x="364" y="162"/>
                  </a:cubicBezTo>
                  <a:cubicBezTo>
                    <a:pt x="364" y="161"/>
                    <a:pt x="364" y="160"/>
                    <a:pt x="364" y="160"/>
                  </a:cubicBezTo>
                  <a:cubicBezTo>
                    <a:pt x="365" y="159"/>
                    <a:pt x="366" y="159"/>
                    <a:pt x="366" y="160"/>
                  </a:cubicBezTo>
                  <a:cubicBezTo>
                    <a:pt x="368" y="162"/>
                    <a:pt x="371" y="165"/>
                    <a:pt x="373" y="168"/>
                  </a:cubicBezTo>
                  <a:cubicBezTo>
                    <a:pt x="373" y="168"/>
                    <a:pt x="373" y="169"/>
                    <a:pt x="373" y="170"/>
                  </a:cubicBezTo>
                  <a:cubicBezTo>
                    <a:pt x="372" y="170"/>
                    <a:pt x="372" y="170"/>
                    <a:pt x="371" y="170"/>
                  </a:cubicBezTo>
                  <a:close/>
                  <a:moveTo>
                    <a:pt x="730" y="320"/>
                  </a:moveTo>
                  <a:cubicBezTo>
                    <a:pt x="729" y="320"/>
                    <a:pt x="729" y="319"/>
                    <a:pt x="729" y="319"/>
                  </a:cubicBezTo>
                  <a:cubicBezTo>
                    <a:pt x="729" y="318"/>
                    <a:pt x="729" y="318"/>
                    <a:pt x="730" y="318"/>
                  </a:cubicBezTo>
                  <a:cubicBezTo>
                    <a:pt x="733" y="317"/>
                    <a:pt x="737" y="317"/>
                    <a:pt x="740" y="316"/>
                  </a:cubicBezTo>
                  <a:cubicBezTo>
                    <a:pt x="741" y="316"/>
                    <a:pt x="742" y="317"/>
                    <a:pt x="742" y="317"/>
                  </a:cubicBezTo>
                  <a:cubicBezTo>
                    <a:pt x="742" y="318"/>
                    <a:pt x="741" y="319"/>
                    <a:pt x="741" y="319"/>
                  </a:cubicBezTo>
                  <a:cubicBezTo>
                    <a:pt x="737" y="319"/>
                    <a:pt x="734" y="320"/>
                    <a:pt x="730" y="320"/>
                  </a:cubicBezTo>
                  <a:cubicBezTo>
                    <a:pt x="730" y="320"/>
                    <a:pt x="730" y="320"/>
                    <a:pt x="730" y="320"/>
                  </a:cubicBezTo>
                  <a:close/>
                  <a:moveTo>
                    <a:pt x="358" y="154"/>
                  </a:moveTo>
                  <a:cubicBezTo>
                    <a:pt x="358" y="154"/>
                    <a:pt x="357" y="154"/>
                    <a:pt x="357" y="154"/>
                  </a:cubicBezTo>
                  <a:cubicBezTo>
                    <a:pt x="357" y="154"/>
                    <a:pt x="357" y="154"/>
                    <a:pt x="357" y="154"/>
                  </a:cubicBezTo>
                  <a:cubicBezTo>
                    <a:pt x="355" y="151"/>
                    <a:pt x="353" y="148"/>
                    <a:pt x="350" y="146"/>
                  </a:cubicBezTo>
                  <a:cubicBezTo>
                    <a:pt x="350" y="145"/>
                    <a:pt x="350" y="145"/>
                    <a:pt x="351" y="144"/>
                  </a:cubicBezTo>
                  <a:cubicBezTo>
                    <a:pt x="351" y="144"/>
                    <a:pt x="352" y="144"/>
                    <a:pt x="352" y="144"/>
                  </a:cubicBezTo>
                  <a:cubicBezTo>
                    <a:pt x="355" y="147"/>
                    <a:pt x="357" y="149"/>
                    <a:pt x="359" y="152"/>
                  </a:cubicBezTo>
                  <a:cubicBezTo>
                    <a:pt x="359" y="152"/>
                    <a:pt x="359" y="152"/>
                    <a:pt x="359" y="152"/>
                  </a:cubicBezTo>
                  <a:cubicBezTo>
                    <a:pt x="360" y="153"/>
                    <a:pt x="360" y="153"/>
                    <a:pt x="359" y="154"/>
                  </a:cubicBezTo>
                  <a:cubicBezTo>
                    <a:pt x="359" y="154"/>
                    <a:pt x="358" y="154"/>
                    <a:pt x="358" y="154"/>
                  </a:cubicBezTo>
                  <a:close/>
                  <a:moveTo>
                    <a:pt x="71" y="20"/>
                  </a:moveTo>
                  <a:cubicBezTo>
                    <a:pt x="71" y="20"/>
                    <a:pt x="70" y="20"/>
                    <a:pt x="70" y="20"/>
                  </a:cubicBezTo>
                  <a:cubicBezTo>
                    <a:pt x="70" y="19"/>
                    <a:pt x="70" y="18"/>
                    <a:pt x="71" y="18"/>
                  </a:cubicBezTo>
                  <a:cubicBezTo>
                    <a:pt x="73" y="16"/>
                    <a:pt x="76" y="14"/>
                    <a:pt x="79" y="12"/>
                  </a:cubicBezTo>
                  <a:cubicBezTo>
                    <a:pt x="80" y="12"/>
                    <a:pt x="81" y="12"/>
                    <a:pt x="81" y="13"/>
                  </a:cubicBezTo>
                  <a:cubicBezTo>
                    <a:pt x="82" y="13"/>
                    <a:pt x="81" y="14"/>
                    <a:pt x="81" y="14"/>
                  </a:cubicBezTo>
                  <a:cubicBezTo>
                    <a:pt x="78" y="16"/>
                    <a:pt x="75" y="18"/>
                    <a:pt x="72" y="20"/>
                  </a:cubicBezTo>
                  <a:cubicBezTo>
                    <a:pt x="72" y="20"/>
                    <a:pt x="71" y="20"/>
                    <a:pt x="71" y="20"/>
                  </a:cubicBezTo>
                  <a:close/>
                  <a:moveTo>
                    <a:pt x="344" y="138"/>
                  </a:moveTo>
                  <a:cubicBezTo>
                    <a:pt x="344" y="138"/>
                    <a:pt x="344" y="138"/>
                    <a:pt x="344" y="138"/>
                  </a:cubicBezTo>
                  <a:cubicBezTo>
                    <a:pt x="341" y="135"/>
                    <a:pt x="339" y="133"/>
                    <a:pt x="337" y="130"/>
                  </a:cubicBezTo>
                  <a:cubicBezTo>
                    <a:pt x="336" y="130"/>
                    <a:pt x="336" y="129"/>
                    <a:pt x="337" y="129"/>
                  </a:cubicBezTo>
                  <a:cubicBezTo>
                    <a:pt x="337" y="128"/>
                    <a:pt x="338" y="128"/>
                    <a:pt x="339" y="129"/>
                  </a:cubicBezTo>
                  <a:cubicBezTo>
                    <a:pt x="341" y="131"/>
                    <a:pt x="343" y="134"/>
                    <a:pt x="346" y="136"/>
                  </a:cubicBezTo>
                  <a:cubicBezTo>
                    <a:pt x="346" y="137"/>
                    <a:pt x="346" y="138"/>
                    <a:pt x="345" y="138"/>
                  </a:cubicBezTo>
                  <a:cubicBezTo>
                    <a:pt x="345" y="139"/>
                    <a:pt x="345" y="139"/>
                    <a:pt x="344" y="138"/>
                  </a:cubicBezTo>
                  <a:close/>
                  <a:moveTo>
                    <a:pt x="330" y="123"/>
                  </a:moveTo>
                  <a:cubicBezTo>
                    <a:pt x="330" y="123"/>
                    <a:pt x="330" y="123"/>
                    <a:pt x="330" y="123"/>
                  </a:cubicBezTo>
                  <a:cubicBezTo>
                    <a:pt x="329" y="122"/>
                    <a:pt x="328" y="121"/>
                    <a:pt x="327" y="119"/>
                  </a:cubicBezTo>
                  <a:cubicBezTo>
                    <a:pt x="325" y="118"/>
                    <a:pt x="324" y="116"/>
                    <a:pt x="323" y="115"/>
                  </a:cubicBezTo>
                  <a:cubicBezTo>
                    <a:pt x="322" y="114"/>
                    <a:pt x="322" y="114"/>
                    <a:pt x="323" y="113"/>
                  </a:cubicBezTo>
                  <a:cubicBezTo>
                    <a:pt x="323" y="113"/>
                    <a:pt x="324" y="113"/>
                    <a:pt x="325" y="113"/>
                  </a:cubicBezTo>
                  <a:cubicBezTo>
                    <a:pt x="326" y="115"/>
                    <a:pt x="327" y="116"/>
                    <a:pt x="329" y="118"/>
                  </a:cubicBezTo>
                  <a:cubicBezTo>
                    <a:pt x="330" y="119"/>
                    <a:pt x="331" y="120"/>
                    <a:pt x="332" y="121"/>
                  </a:cubicBezTo>
                  <a:cubicBezTo>
                    <a:pt x="332" y="121"/>
                    <a:pt x="332" y="122"/>
                    <a:pt x="331" y="123"/>
                  </a:cubicBezTo>
                  <a:cubicBezTo>
                    <a:pt x="331" y="123"/>
                    <a:pt x="331" y="123"/>
                    <a:pt x="330" y="123"/>
                  </a:cubicBezTo>
                  <a:close/>
                  <a:moveTo>
                    <a:pt x="89" y="10"/>
                  </a:moveTo>
                  <a:cubicBezTo>
                    <a:pt x="89" y="10"/>
                    <a:pt x="88" y="9"/>
                    <a:pt x="88" y="9"/>
                  </a:cubicBezTo>
                  <a:cubicBezTo>
                    <a:pt x="88" y="8"/>
                    <a:pt x="88" y="8"/>
                    <a:pt x="89" y="7"/>
                  </a:cubicBezTo>
                  <a:cubicBezTo>
                    <a:pt x="89" y="7"/>
                    <a:pt x="89" y="7"/>
                    <a:pt x="89" y="7"/>
                  </a:cubicBezTo>
                  <a:cubicBezTo>
                    <a:pt x="92" y="6"/>
                    <a:pt x="95" y="5"/>
                    <a:pt x="99" y="4"/>
                  </a:cubicBezTo>
                  <a:cubicBezTo>
                    <a:pt x="99" y="4"/>
                    <a:pt x="100" y="4"/>
                    <a:pt x="100" y="5"/>
                  </a:cubicBezTo>
                  <a:cubicBezTo>
                    <a:pt x="101" y="5"/>
                    <a:pt x="100" y="6"/>
                    <a:pt x="99" y="6"/>
                  </a:cubicBezTo>
                  <a:cubicBezTo>
                    <a:pt x="96" y="7"/>
                    <a:pt x="93" y="8"/>
                    <a:pt x="90" y="10"/>
                  </a:cubicBezTo>
                  <a:cubicBezTo>
                    <a:pt x="90" y="10"/>
                    <a:pt x="90" y="10"/>
                    <a:pt x="90" y="10"/>
                  </a:cubicBezTo>
                  <a:cubicBezTo>
                    <a:pt x="89" y="10"/>
                    <a:pt x="89" y="10"/>
                    <a:pt x="89" y="10"/>
                  </a:cubicBezTo>
                  <a:close/>
                  <a:moveTo>
                    <a:pt x="316" y="108"/>
                  </a:moveTo>
                  <a:cubicBezTo>
                    <a:pt x="316" y="108"/>
                    <a:pt x="316" y="108"/>
                    <a:pt x="316" y="107"/>
                  </a:cubicBezTo>
                  <a:cubicBezTo>
                    <a:pt x="313" y="105"/>
                    <a:pt x="311" y="103"/>
                    <a:pt x="308" y="100"/>
                  </a:cubicBezTo>
                  <a:cubicBezTo>
                    <a:pt x="308" y="100"/>
                    <a:pt x="308" y="99"/>
                    <a:pt x="308" y="98"/>
                  </a:cubicBezTo>
                  <a:cubicBezTo>
                    <a:pt x="309" y="98"/>
                    <a:pt x="309" y="98"/>
                    <a:pt x="310" y="98"/>
                  </a:cubicBezTo>
                  <a:cubicBezTo>
                    <a:pt x="312" y="101"/>
                    <a:pt x="315" y="103"/>
                    <a:pt x="317" y="106"/>
                  </a:cubicBezTo>
                  <a:cubicBezTo>
                    <a:pt x="318" y="106"/>
                    <a:pt x="318" y="107"/>
                    <a:pt x="317" y="107"/>
                  </a:cubicBezTo>
                  <a:cubicBezTo>
                    <a:pt x="317" y="108"/>
                    <a:pt x="316" y="108"/>
                    <a:pt x="316" y="108"/>
                  </a:cubicBezTo>
                  <a:close/>
                  <a:moveTo>
                    <a:pt x="301" y="93"/>
                  </a:moveTo>
                  <a:cubicBezTo>
                    <a:pt x="301" y="93"/>
                    <a:pt x="301" y="93"/>
                    <a:pt x="301" y="93"/>
                  </a:cubicBezTo>
                  <a:cubicBezTo>
                    <a:pt x="298" y="91"/>
                    <a:pt x="296" y="88"/>
                    <a:pt x="293" y="86"/>
                  </a:cubicBezTo>
                  <a:cubicBezTo>
                    <a:pt x="292" y="86"/>
                    <a:pt x="292" y="85"/>
                    <a:pt x="293" y="84"/>
                  </a:cubicBezTo>
                  <a:cubicBezTo>
                    <a:pt x="293" y="84"/>
                    <a:pt x="294" y="84"/>
                    <a:pt x="295" y="84"/>
                  </a:cubicBezTo>
                  <a:cubicBezTo>
                    <a:pt x="297" y="86"/>
                    <a:pt x="300" y="89"/>
                    <a:pt x="302" y="91"/>
                  </a:cubicBezTo>
                  <a:cubicBezTo>
                    <a:pt x="303" y="92"/>
                    <a:pt x="303" y="92"/>
                    <a:pt x="302" y="93"/>
                  </a:cubicBezTo>
                  <a:cubicBezTo>
                    <a:pt x="302" y="93"/>
                    <a:pt x="301" y="93"/>
                    <a:pt x="301" y="93"/>
                  </a:cubicBezTo>
                  <a:close/>
                  <a:moveTo>
                    <a:pt x="109" y="4"/>
                  </a:moveTo>
                  <a:cubicBezTo>
                    <a:pt x="108" y="4"/>
                    <a:pt x="108" y="3"/>
                    <a:pt x="108" y="3"/>
                  </a:cubicBezTo>
                  <a:cubicBezTo>
                    <a:pt x="108" y="2"/>
                    <a:pt x="108" y="1"/>
                    <a:pt x="109" y="1"/>
                  </a:cubicBezTo>
                  <a:cubicBezTo>
                    <a:pt x="112" y="1"/>
                    <a:pt x="116" y="0"/>
                    <a:pt x="119" y="0"/>
                  </a:cubicBezTo>
                  <a:cubicBezTo>
                    <a:pt x="120" y="0"/>
                    <a:pt x="121" y="0"/>
                    <a:pt x="121" y="1"/>
                  </a:cubicBezTo>
                  <a:cubicBezTo>
                    <a:pt x="121" y="2"/>
                    <a:pt x="120" y="2"/>
                    <a:pt x="120" y="3"/>
                  </a:cubicBezTo>
                  <a:cubicBezTo>
                    <a:pt x="116" y="3"/>
                    <a:pt x="113" y="3"/>
                    <a:pt x="109" y="4"/>
                  </a:cubicBezTo>
                  <a:cubicBezTo>
                    <a:pt x="109" y="4"/>
                    <a:pt x="109" y="4"/>
                    <a:pt x="109" y="4"/>
                  </a:cubicBezTo>
                  <a:close/>
                  <a:moveTo>
                    <a:pt x="285" y="80"/>
                  </a:moveTo>
                  <a:cubicBezTo>
                    <a:pt x="285" y="79"/>
                    <a:pt x="285" y="79"/>
                    <a:pt x="285" y="79"/>
                  </a:cubicBezTo>
                  <a:cubicBezTo>
                    <a:pt x="282" y="77"/>
                    <a:pt x="280" y="75"/>
                    <a:pt x="277" y="73"/>
                  </a:cubicBezTo>
                  <a:cubicBezTo>
                    <a:pt x="276" y="72"/>
                    <a:pt x="276" y="71"/>
                    <a:pt x="277" y="71"/>
                  </a:cubicBezTo>
                  <a:cubicBezTo>
                    <a:pt x="277" y="70"/>
                    <a:pt x="278" y="70"/>
                    <a:pt x="279" y="71"/>
                  </a:cubicBezTo>
                  <a:cubicBezTo>
                    <a:pt x="281" y="73"/>
                    <a:pt x="284" y="75"/>
                    <a:pt x="287" y="77"/>
                  </a:cubicBezTo>
                  <a:cubicBezTo>
                    <a:pt x="287" y="78"/>
                    <a:pt x="287" y="79"/>
                    <a:pt x="287" y="79"/>
                  </a:cubicBezTo>
                  <a:cubicBezTo>
                    <a:pt x="286" y="80"/>
                    <a:pt x="286" y="80"/>
                    <a:pt x="285" y="80"/>
                  </a:cubicBezTo>
                  <a:close/>
                  <a:moveTo>
                    <a:pt x="269" y="67"/>
                  </a:moveTo>
                  <a:cubicBezTo>
                    <a:pt x="269" y="66"/>
                    <a:pt x="269" y="66"/>
                    <a:pt x="269" y="66"/>
                  </a:cubicBezTo>
                  <a:cubicBezTo>
                    <a:pt x="266" y="64"/>
                    <a:pt x="263" y="62"/>
                    <a:pt x="261" y="60"/>
                  </a:cubicBezTo>
                  <a:cubicBezTo>
                    <a:pt x="260" y="60"/>
                    <a:pt x="260" y="59"/>
                    <a:pt x="260" y="58"/>
                  </a:cubicBezTo>
                  <a:cubicBezTo>
                    <a:pt x="261" y="58"/>
                    <a:pt x="261" y="58"/>
                    <a:pt x="262" y="58"/>
                  </a:cubicBezTo>
                  <a:cubicBezTo>
                    <a:pt x="265" y="60"/>
                    <a:pt x="268" y="62"/>
                    <a:pt x="270" y="64"/>
                  </a:cubicBezTo>
                  <a:cubicBezTo>
                    <a:pt x="271" y="65"/>
                    <a:pt x="271" y="66"/>
                    <a:pt x="271" y="66"/>
                  </a:cubicBezTo>
                  <a:cubicBezTo>
                    <a:pt x="270" y="67"/>
                    <a:pt x="270" y="67"/>
                    <a:pt x="269" y="67"/>
                  </a:cubicBezTo>
                  <a:close/>
                  <a:moveTo>
                    <a:pt x="129" y="2"/>
                  </a:moveTo>
                  <a:cubicBezTo>
                    <a:pt x="129" y="2"/>
                    <a:pt x="129" y="2"/>
                    <a:pt x="129" y="1"/>
                  </a:cubicBezTo>
                  <a:cubicBezTo>
                    <a:pt x="129" y="0"/>
                    <a:pt x="129" y="0"/>
                    <a:pt x="130" y="0"/>
                  </a:cubicBezTo>
                  <a:cubicBezTo>
                    <a:pt x="133" y="0"/>
                    <a:pt x="137" y="0"/>
                    <a:pt x="140" y="0"/>
                  </a:cubicBezTo>
                  <a:cubicBezTo>
                    <a:pt x="141" y="1"/>
                    <a:pt x="142" y="1"/>
                    <a:pt x="142" y="2"/>
                  </a:cubicBezTo>
                  <a:cubicBezTo>
                    <a:pt x="141" y="3"/>
                    <a:pt x="141" y="3"/>
                    <a:pt x="140" y="3"/>
                  </a:cubicBezTo>
                  <a:cubicBezTo>
                    <a:pt x="137" y="3"/>
                    <a:pt x="133" y="2"/>
                    <a:pt x="130" y="2"/>
                  </a:cubicBezTo>
                  <a:cubicBezTo>
                    <a:pt x="130" y="2"/>
                    <a:pt x="130" y="2"/>
                    <a:pt x="129" y="2"/>
                  </a:cubicBezTo>
                  <a:close/>
                  <a:moveTo>
                    <a:pt x="252" y="54"/>
                  </a:moveTo>
                  <a:cubicBezTo>
                    <a:pt x="252" y="54"/>
                    <a:pt x="252" y="54"/>
                    <a:pt x="252" y="54"/>
                  </a:cubicBezTo>
                  <a:cubicBezTo>
                    <a:pt x="249" y="52"/>
                    <a:pt x="246" y="50"/>
                    <a:pt x="244" y="48"/>
                  </a:cubicBezTo>
                  <a:cubicBezTo>
                    <a:pt x="243" y="48"/>
                    <a:pt x="243" y="47"/>
                    <a:pt x="243" y="46"/>
                  </a:cubicBezTo>
                  <a:cubicBezTo>
                    <a:pt x="244" y="46"/>
                    <a:pt x="244" y="46"/>
                    <a:pt x="245" y="46"/>
                  </a:cubicBezTo>
                  <a:cubicBezTo>
                    <a:pt x="248" y="48"/>
                    <a:pt x="251" y="50"/>
                    <a:pt x="254" y="52"/>
                  </a:cubicBezTo>
                  <a:cubicBezTo>
                    <a:pt x="254" y="52"/>
                    <a:pt x="254" y="53"/>
                    <a:pt x="254" y="54"/>
                  </a:cubicBezTo>
                  <a:cubicBezTo>
                    <a:pt x="254" y="54"/>
                    <a:pt x="253" y="54"/>
                    <a:pt x="252" y="54"/>
                  </a:cubicBezTo>
                  <a:close/>
                  <a:moveTo>
                    <a:pt x="235" y="43"/>
                  </a:moveTo>
                  <a:cubicBezTo>
                    <a:pt x="235" y="43"/>
                    <a:pt x="235" y="43"/>
                    <a:pt x="235" y="42"/>
                  </a:cubicBezTo>
                  <a:cubicBezTo>
                    <a:pt x="232" y="41"/>
                    <a:pt x="229" y="39"/>
                    <a:pt x="226" y="37"/>
                  </a:cubicBezTo>
                  <a:cubicBezTo>
                    <a:pt x="225" y="37"/>
                    <a:pt x="225" y="36"/>
                    <a:pt x="226" y="35"/>
                  </a:cubicBezTo>
                  <a:cubicBezTo>
                    <a:pt x="226" y="35"/>
                    <a:pt x="227" y="34"/>
                    <a:pt x="227" y="35"/>
                  </a:cubicBezTo>
                  <a:cubicBezTo>
                    <a:pt x="230" y="37"/>
                    <a:pt x="233" y="38"/>
                    <a:pt x="236" y="40"/>
                  </a:cubicBezTo>
                  <a:cubicBezTo>
                    <a:pt x="237" y="41"/>
                    <a:pt x="237" y="41"/>
                    <a:pt x="237" y="42"/>
                  </a:cubicBezTo>
                  <a:cubicBezTo>
                    <a:pt x="236" y="43"/>
                    <a:pt x="236" y="43"/>
                    <a:pt x="235" y="43"/>
                  </a:cubicBezTo>
                  <a:close/>
                  <a:moveTo>
                    <a:pt x="150" y="5"/>
                  </a:moveTo>
                  <a:cubicBezTo>
                    <a:pt x="149" y="4"/>
                    <a:pt x="149" y="4"/>
                    <a:pt x="149" y="3"/>
                  </a:cubicBezTo>
                  <a:cubicBezTo>
                    <a:pt x="149" y="2"/>
                    <a:pt x="150" y="2"/>
                    <a:pt x="151" y="2"/>
                  </a:cubicBezTo>
                  <a:cubicBezTo>
                    <a:pt x="152" y="2"/>
                    <a:pt x="153" y="3"/>
                    <a:pt x="154" y="3"/>
                  </a:cubicBezTo>
                  <a:cubicBezTo>
                    <a:pt x="156" y="3"/>
                    <a:pt x="159" y="4"/>
                    <a:pt x="161" y="5"/>
                  </a:cubicBezTo>
                  <a:cubicBezTo>
                    <a:pt x="162" y="5"/>
                    <a:pt x="162" y="5"/>
                    <a:pt x="162" y="6"/>
                  </a:cubicBezTo>
                  <a:cubicBezTo>
                    <a:pt x="162" y="7"/>
                    <a:pt x="161" y="7"/>
                    <a:pt x="160" y="7"/>
                  </a:cubicBezTo>
                  <a:cubicBezTo>
                    <a:pt x="158" y="6"/>
                    <a:pt x="155" y="6"/>
                    <a:pt x="153" y="5"/>
                  </a:cubicBezTo>
                  <a:cubicBezTo>
                    <a:pt x="152" y="5"/>
                    <a:pt x="151" y="5"/>
                    <a:pt x="150" y="5"/>
                  </a:cubicBezTo>
                  <a:cubicBezTo>
                    <a:pt x="150" y="5"/>
                    <a:pt x="150" y="5"/>
                    <a:pt x="150" y="5"/>
                  </a:cubicBezTo>
                  <a:close/>
                  <a:moveTo>
                    <a:pt x="217" y="32"/>
                  </a:moveTo>
                  <a:cubicBezTo>
                    <a:pt x="217" y="32"/>
                    <a:pt x="217" y="32"/>
                    <a:pt x="217" y="32"/>
                  </a:cubicBezTo>
                  <a:cubicBezTo>
                    <a:pt x="216" y="31"/>
                    <a:pt x="216" y="31"/>
                    <a:pt x="216" y="31"/>
                  </a:cubicBezTo>
                  <a:cubicBezTo>
                    <a:pt x="213" y="29"/>
                    <a:pt x="211" y="28"/>
                    <a:pt x="208" y="27"/>
                  </a:cubicBezTo>
                  <a:cubicBezTo>
                    <a:pt x="207" y="26"/>
                    <a:pt x="207" y="26"/>
                    <a:pt x="208" y="25"/>
                  </a:cubicBezTo>
                  <a:cubicBezTo>
                    <a:pt x="208" y="24"/>
                    <a:pt x="209" y="24"/>
                    <a:pt x="209" y="24"/>
                  </a:cubicBezTo>
                  <a:cubicBezTo>
                    <a:pt x="212" y="26"/>
                    <a:pt x="214" y="27"/>
                    <a:pt x="217" y="29"/>
                  </a:cubicBezTo>
                  <a:cubicBezTo>
                    <a:pt x="218" y="30"/>
                    <a:pt x="218" y="30"/>
                    <a:pt x="218" y="30"/>
                  </a:cubicBezTo>
                  <a:cubicBezTo>
                    <a:pt x="219" y="30"/>
                    <a:pt x="219" y="31"/>
                    <a:pt x="219" y="31"/>
                  </a:cubicBezTo>
                  <a:cubicBezTo>
                    <a:pt x="219" y="32"/>
                    <a:pt x="218" y="32"/>
                    <a:pt x="217" y="32"/>
                  </a:cubicBezTo>
                  <a:close/>
                  <a:moveTo>
                    <a:pt x="170" y="10"/>
                  </a:moveTo>
                  <a:cubicBezTo>
                    <a:pt x="169" y="10"/>
                    <a:pt x="169" y="9"/>
                    <a:pt x="169" y="8"/>
                  </a:cubicBezTo>
                  <a:cubicBezTo>
                    <a:pt x="170" y="8"/>
                    <a:pt x="170" y="7"/>
                    <a:pt x="171" y="8"/>
                  </a:cubicBezTo>
                  <a:cubicBezTo>
                    <a:pt x="174" y="9"/>
                    <a:pt x="178" y="10"/>
                    <a:pt x="181" y="11"/>
                  </a:cubicBezTo>
                  <a:cubicBezTo>
                    <a:pt x="182" y="11"/>
                    <a:pt x="182" y="12"/>
                    <a:pt x="182" y="13"/>
                  </a:cubicBezTo>
                  <a:cubicBezTo>
                    <a:pt x="181" y="14"/>
                    <a:pt x="181" y="14"/>
                    <a:pt x="180" y="14"/>
                  </a:cubicBezTo>
                  <a:cubicBezTo>
                    <a:pt x="177" y="12"/>
                    <a:pt x="173" y="11"/>
                    <a:pt x="170" y="10"/>
                  </a:cubicBezTo>
                  <a:cubicBezTo>
                    <a:pt x="170" y="10"/>
                    <a:pt x="170" y="10"/>
                    <a:pt x="170" y="10"/>
                  </a:cubicBezTo>
                  <a:close/>
                  <a:moveTo>
                    <a:pt x="199" y="22"/>
                  </a:moveTo>
                  <a:cubicBezTo>
                    <a:pt x="199" y="22"/>
                    <a:pt x="199" y="22"/>
                    <a:pt x="199" y="22"/>
                  </a:cubicBezTo>
                  <a:cubicBezTo>
                    <a:pt x="196" y="20"/>
                    <a:pt x="193" y="19"/>
                    <a:pt x="189" y="18"/>
                  </a:cubicBezTo>
                  <a:cubicBezTo>
                    <a:pt x="189" y="17"/>
                    <a:pt x="189" y="17"/>
                    <a:pt x="189" y="16"/>
                  </a:cubicBezTo>
                  <a:cubicBezTo>
                    <a:pt x="189" y="15"/>
                    <a:pt x="190" y="15"/>
                    <a:pt x="191" y="15"/>
                  </a:cubicBezTo>
                  <a:cubicBezTo>
                    <a:pt x="191" y="15"/>
                    <a:pt x="191" y="15"/>
                    <a:pt x="191" y="15"/>
                  </a:cubicBezTo>
                  <a:cubicBezTo>
                    <a:pt x="194" y="17"/>
                    <a:pt x="197" y="18"/>
                    <a:pt x="200" y="20"/>
                  </a:cubicBezTo>
                  <a:cubicBezTo>
                    <a:pt x="201" y="20"/>
                    <a:pt x="201" y="21"/>
                    <a:pt x="201" y="21"/>
                  </a:cubicBezTo>
                  <a:cubicBezTo>
                    <a:pt x="200" y="22"/>
                    <a:pt x="200" y="22"/>
                    <a:pt x="199"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13" name="Rectangle 18">
              <a:extLst>
                <a:ext uri="{FF2B5EF4-FFF2-40B4-BE49-F238E27FC236}">
                  <a16:creationId xmlns:a16="http://schemas.microsoft.com/office/drawing/2014/main" id="{F36ED0E9-8138-43C3-9958-A43930003CAE}"/>
                </a:ext>
              </a:extLst>
            </p:cNvPr>
            <p:cNvSpPr/>
            <p:nvPr/>
          </p:nvSpPr>
          <p:spPr bwMode="auto">
            <a:xfrm>
              <a:off x="4877854" y="4691675"/>
              <a:ext cx="650875" cy="615553"/>
            </a:xfrm>
            <a:prstGeom prst="rect">
              <a:avLst/>
            </a:prstGeom>
            <a:noFill/>
            <a:ln>
              <a:noFill/>
            </a:ln>
          </p:spPr>
          <p:txBody>
            <a:bodyPr wrap="square" lIns="0" tIns="0" rIns="0" bIns="0" anchor="ctr">
              <a:spAutoFit/>
            </a:bodyPr>
            <a:lstStyle/>
            <a:p>
              <a:pPr marL="0" marR="0" lvl="0" indent="0" algn="l" defTabSz="913765" rtl="0" eaLnBrk="1" fontAlgn="auto" latinLnBrk="0" hangingPunct="1">
                <a:lnSpc>
                  <a:spcPct val="100000"/>
                </a:lnSpc>
                <a:spcBef>
                  <a:spcPct val="0"/>
                </a:spcBef>
                <a:spcAft>
                  <a:spcPct val="0"/>
                </a:spcAft>
                <a:buClrTx/>
                <a:buSzTx/>
                <a:buFontTx/>
                <a:buNone/>
                <a:defRPr/>
              </a:pPr>
              <a:r>
                <a:rPr kumimoji="0" lang="en-US" sz="4000" b="1" i="0" u="none" strike="noStrike" kern="1200" cap="none" spc="0" normalizeH="0" baseline="0" noProof="0" dirty="0">
                  <a:ln>
                    <a:noFill/>
                  </a:ln>
                  <a:solidFill>
                    <a:srgbClr val="FFFEFE"/>
                  </a:solidFill>
                  <a:effectLst/>
                  <a:uLnTx/>
                  <a:uFillTx/>
                  <a:latin typeface="思源黑体 Normal"/>
                  <a:ea typeface="思源黑体 Normal"/>
                  <a:cs typeface="+mn-ea"/>
                  <a:sym typeface="+mn-lt"/>
                </a:rPr>
                <a:t>03</a:t>
              </a:r>
            </a:p>
          </p:txBody>
        </p:sp>
      </p:grpSp>
      <p:grpSp>
        <p:nvGrpSpPr>
          <p:cNvPr id="14" name="组合 13">
            <a:extLst>
              <a:ext uri="{FF2B5EF4-FFF2-40B4-BE49-F238E27FC236}">
                <a16:creationId xmlns:a16="http://schemas.microsoft.com/office/drawing/2014/main" id="{79A3E2D2-B853-403D-A6DF-515CD3316E22}"/>
              </a:ext>
            </a:extLst>
          </p:cNvPr>
          <p:cNvGrpSpPr/>
          <p:nvPr/>
        </p:nvGrpSpPr>
        <p:grpSpPr>
          <a:xfrm>
            <a:off x="5247518" y="3255763"/>
            <a:ext cx="2535238" cy="1819275"/>
            <a:chOff x="5528729" y="3018450"/>
            <a:chExt cx="2535238" cy="1819275"/>
          </a:xfrm>
        </p:grpSpPr>
        <p:sp>
          <p:nvSpPr>
            <p:cNvPr id="15" name="Freeform 19">
              <a:extLst>
                <a:ext uri="{FF2B5EF4-FFF2-40B4-BE49-F238E27FC236}">
                  <a16:creationId xmlns:a16="http://schemas.microsoft.com/office/drawing/2014/main" id="{ED2168FB-F524-49FF-9587-70B82500A241}"/>
                </a:ext>
              </a:extLst>
            </p:cNvPr>
            <p:cNvSpPr/>
            <p:nvPr/>
          </p:nvSpPr>
          <p:spPr bwMode="auto">
            <a:xfrm>
              <a:off x="5528729" y="3018450"/>
              <a:ext cx="2535238" cy="1819275"/>
            </a:xfrm>
            <a:custGeom>
              <a:avLst/>
              <a:gdLst>
                <a:gd name="T0" fmla="*/ 0 w 674"/>
                <a:gd name="T1" fmla="*/ 272 h 484"/>
                <a:gd name="T2" fmla="*/ 68 w 674"/>
                <a:gd name="T3" fmla="*/ 348 h 484"/>
                <a:gd name="T4" fmla="*/ 217 w 674"/>
                <a:gd name="T5" fmla="*/ 445 h 484"/>
                <a:gd name="T6" fmla="*/ 415 w 674"/>
                <a:gd name="T7" fmla="*/ 474 h 484"/>
                <a:gd name="T8" fmla="*/ 590 w 674"/>
                <a:gd name="T9" fmla="*/ 389 h 484"/>
                <a:gd name="T10" fmla="*/ 597 w 674"/>
                <a:gd name="T11" fmla="*/ 382 h 484"/>
                <a:gd name="T12" fmla="*/ 658 w 674"/>
                <a:gd name="T13" fmla="*/ 271 h 484"/>
                <a:gd name="T14" fmla="*/ 670 w 674"/>
                <a:gd name="T15" fmla="*/ 152 h 484"/>
                <a:gd name="T16" fmla="*/ 643 w 674"/>
                <a:gd name="T17" fmla="*/ 58 h 484"/>
                <a:gd name="T18" fmla="*/ 592 w 674"/>
                <a:gd name="T19" fmla="*/ 9 h 484"/>
                <a:gd name="T20" fmla="*/ 533 w 674"/>
                <a:gd name="T21" fmla="*/ 4 h 484"/>
                <a:gd name="T22" fmla="*/ 477 w 674"/>
                <a:gd name="T23" fmla="*/ 27 h 484"/>
                <a:gd name="T24" fmla="*/ 426 w 674"/>
                <a:gd name="T25" fmla="*/ 62 h 484"/>
                <a:gd name="T26" fmla="*/ 379 w 674"/>
                <a:gd name="T27" fmla="*/ 105 h 484"/>
                <a:gd name="T28" fmla="*/ 376 w 674"/>
                <a:gd name="T29" fmla="*/ 109 h 484"/>
                <a:gd name="T30" fmla="*/ 301 w 674"/>
                <a:gd name="T31" fmla="*/ 190 h 484"/>
                <a:gd name="T32" fmla="*/ 197 w 674"/>
                <a:gd name="T33" fmla="*/ 257 h 484"/>
                <a:gd name="T34" fmla="*/ 79 w 674"/>
                <a:gd name="T35" fmla="*/ 280 h 484"/>
                <a:gd name="T36" fmla="*/ 0 w 674"/>
                <a:gd name="T37" fmla="*/ 27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4" h="483">
                  <a:moveTo>
                    <a:pt x="0" y="272"/>
                  </a:moveTo>
                  <a:cubicBezTo>
                    <a:pt x="9" y="284"/>
                    <a:pt x="32" y="314"/>
                    <a:pt x="68" y="348"/>
                  </a:cubicBezTo>
                  <a:cubicBezTo>
                    <a:pt x="105" y="381"/>
                    <a:pt x="155" y="419"/>
                    <a:pt x="217" y="445"/>
                  </a:cubicBezTo>
                  <a:cubicBezTo>
                    <a:pt x="277" y="470"/>
                    <a:pt x="348" y="484"/>
                    <a:pt x="415" y="474"/>
                  </a:cubicBezTo>
                  <a:cubicBezTo>
                    <a:pt x="483" y="466"/>
                    <a:pt x="546" y="435"/>
                    <a:pt x="590" y="389"/>
                  </a:cubicBezTo>
                  <a:cubicBezTo>
                    <a:pt x="593" y="387"/>
                    <a:pt x="595" y="384"/>
                    <a:pt x="597" y="382"/>
                  </a:cubicBezTo>
                  <a:cubicBezTo>
                    <a:pt x="626" y="350"/>
                    <a:pt x="647" y="311"/>
                    <a:pt x="658" y="271"/>
                  </a:cubicBezTo>
                  <a:cubicBezTo>
                    <a:pt x="671" y="231"/>
                    <a:pt x="674" y="189"/>
                    <a:pt x="670" y="152"/>
                  </a:cubicBezTo>
                  <a:cubicBezTo>
                    <a:pt x="667" y="115"/>
                    <a:pt x="657" y="83"/>
                    <a:pt x="643" y="58"/>
                  </a:cubicBezTo>
                  <a:cubicBezTo>
                    <a:pt x="629" y="34"/>
                    <a:pt x="611" y="17"/>
                    <a:pt x="592" y="9"/>
                  </a:cubicBezTo>
                  <a:cubicBezTo>
                    <a:pt x="572" y="0"/>
                    <a:pt x="552" y="0"/>
                    <a:pt x="533" y="4"/>
                  </a:cubicBezTo>
                  <a:cubicBezTo>
                    <a:pt x="514" y="9"/>
                    <a:pt x="495" y="17"/>
                    <a:pt x="477" y="27"/>
                  </a:cubicBezTo>
                  <a:cubicBezTo>
                    <a:pt x="459" y="38"/>
                    <a:pt x="442" y="49"/>
                    <a:pt x="426" y="62"/>
                  </a:cubicBezTo>
                  <a:cubicBezTo>
                    <a:pt x="409" y="75"/>
                    <a:pt x="394" y="89"/>
                    <a:pt x="379" y="105"/>
                  </a:cubicBezTo>
                  <a:cubicBezTo>
                    <a:pt x="378" y="107"/>
                    <a:pt x="377" y="108"/>
                    <a:pt x="376" y="109"/>
                  </a:cubicBezTo>
                  <a:cubicBezTo>
                    <a:pt x="353" y="133"/>
                    <a:pt x="331" y="163"/>
                    <a:pt x="301" y="190"/>
                  </a:cubicBezTo>
                  <a:cubicBezTo>
                    <a:pt x="272" y="217"/>
                    <a:pt x="236" y="241"/>
                    <a:pt x="197" y="257"/>
                  </a:cubicBezTo>
                  <a:cubicBezTo>
                    <a:pt x="158" y="273"/>
                    <a:pt x="116" y="280"/>
                    <a:pt x="79" y="280"/>
                  </a:cubicBezTo>
                  <a:cubicBezTo>
                    <a:pt x="42" y="281"/>
                    <a:pt x="12" y="274"/>
                    <a:pt x="0" y="272"/>
                  </a:cubicBezTo>
                  <a:close/>
                </a:path>
              </a:pathLst>
            </a:custGeom>
            <a:solidFill>
              <a:srgbClr val="314D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16" name="Freeform 21">
              <a:extLst>
                <a:ext uri="{FF2B5EF4-FFF2-40B4-BE49-F238E27FC236}">
                  <a16:creationId xmlns:a16="http://schemas.microsoft.com/office/drawing/2014/main" id="{5BBF7E6A-962C-4200-91DE-7866F3A6E89E}"/>
                </a:ext>
              </a:extLst>
            </p:cNvPr>
            <p:cNvSpPr>
              <a:spLocks noEditPoints="1"/>
            </p:cNvSpPr>
            <p:nvPr/>
          </p:nvSpPr>
          <p:spPr bwMode="auto">
            <a:xfrm>
              <a:off x="5600167" y="3040675"/>
              <a:ext cx="2441575" cy="1755775"/>
            </a:xfrm>
            <a:custGeom>
              <a:avLst/>
              <a:gdLst>
                <a:gd name="T0" fmla="*/ 473 w 649"/>
                <a:gd name="T1" fmla="*/ 441 h 467"/>
                <a:gd name="T2" fmla="*/ 449 w 649"/>
                <a:gd name="T3" fmla="*/ 453 h 467"/>
                <a:gd name="T4" fmla="*/ 515 w 649"/>
                <a:gd name="T5" fmla="*/ 423 h 467"/>
                <a:gd name="T6" fmla="*/ 537 w 649"/>
                <a:gd name="T7" fmla="*/ 406 h 467"/>
                <a:gd name="T8" fmla="*/ 543 w 649"/>
                <a:gd name="T9" fmla="*/ 402 h 467"/>
                <a:gd name="T10" fmla="*/ 395 w 649"/>
                <a:gd name="T11" fmla="*/ 462 h 467"/>
                <a:gd name="T12" fmla="*/ 556 w 649"/>
                <a:gd name="T13" fmla="*/ 390 h 467"/>
                <a:gd name="T14" fmla="*/ 577 w 649"/>
                <a:gd name="T15" fmla="*/ 369 h 467"/>
                <a:gd name="T16" fmla="*/ 369 w 649"/>
                <a:gd name="T17" fmla="*/ 467 h 467"/>
                <a:gd name="T18" fmla="*/ 351 w 649"/>
                <a:gd name="T19" fmla="*/ 465 h 467"/>
                <a:gd name="T20" fmla="*/ 592 w 649"/>
                <a:gd name="T21" fmla="*/ 348 h 467"/>
                <a:gd name="T22" fmla="*/ 315 w 649"/>
                <a:gd name="T23" fmla="*/ 465 h 467"/>
                <a:gd name="T24" fmla="*/ 288 w 649"/>
                <a:gd name="T25" fmla="*/ 459 h 467"/>
                <a:gd name="T26" fmla="*/ 279 w 649"/>
                <a:gd name="T27" fmla="*/ 460 h 467"/>
                <a:gd name="T28" fmla="*/ 621 w 649"/>
                <a:gd name="T29" fmla="*/ 303 h 467"/>
                <a:gd name="T30" fmla="*/ 629 w 649"/>
                <a:gd name="T31" fmla="*/ 277 h 467"/>
                <a:gd name="T32" fmla="*/ 243 w 649"/>
                <a:gd name="T33" fmla="*/ 451 h 467"/>
                <a:gd name="T34" fmla="*/ 217 w 649"/>
                <a:gd name="T35" fmla="*/ 441 h 467"/>
                <a:gd name="T36" fmla="*/ 638 w 649"/>
                <a:gd name="T37" fmla="*/ 252 h 467"/>
                <a:gd name="T38" fmla="*/ 645 w 649"/>
                <a:gd name="T39" fmla="*/ 225 h 467"/>
                <a:gd name="T40" fmla="*/ 644 w 649"/>
                <a:gd name="T41" fmla="*/ 216 h 467"/>
                <a:gd name="T42" fmla="*/ 177 w 649"/>
                <a:gd name="T43" fmla="*/ 424 h 467"/>
                <a:gd name="T44" fmla="*/ 647 w 649"/>
                <a:gd name="T45" fmla="*/ 188 h 467"/>
                <a:gd name="T46" fmla="*/ 647 w 649"/>
                <a:gd name="T47" fmla="*/ 181 h 467"/>
                <a:gd name="T48" fmla="*/ 130 w 649"/>
                <a:gd name="T49" fmla="*/ 397 h 467"/>
                <a:gd name="T50" fmla="*/ 106 w 649"/>
                <a:gd name="T51" fmla="*/ 381 h 467"/>
                <a:gd name="T52" fmla="*/ 646 w 649"/>
                <a:gd name="T53" fmla="*/ 145 h 467"/>
                <a:gd name="T54" fmla="*/ 643 w 649"/>
                <a:gd name="T55" fmla="*/ 117 h 467"/>
                <a:gd name="T56" fmla="*/ 639 w 649"/>
                <a:gd name="T57" fmla="*/ 108 h 467"/>
                <a:gd name="T58" fmla="*/ 72 w 649"/>
                <a:gd name="T59" fmla="*/ 355 h 467"/>
                <a:gd name="T60" fmla="*/ 50 w 649"/>
                <a:gd name="T61" fmla="*/ 335 h 467"/>
                <a:gd name="T62" fmla="*/ 628 w 649"/>
                <a:gd name="T63" fmla="*/ 70 h 467"/>
                <a:gd name="T64" fmla="*/ 182 w 649"/>
                <a:gd name="T65" fmla="*/ 255 h 467"/>
                <a:gd name="T66" fmla="*/ 208 w 649"/>
                <a:gd name="T67" fmla="*/ 244 h 467"/>
                <a:gd name="T68" fmla="*/ 215 w 649"/>
                <a:gd name="T69" fmla="*/ 238 h 467"/>
                <a:gd name="T70" fmla="*/ 158 w 649"/>
                <a:gd name="T71" fmla="*/ 265 h 467"/>
                <a:gd name="T72" fmla="*/ 231 w 649"/>
                <a:gd name="T73" fmla="*/ 228 h 467"/>
                <a:gd name="T74" fmla="*/ 32 w 649"/>
                <a:gd name="T75" fmla="*/ 318 h 467"/>
                <a:gd name="T76" fmla="*/ 254 w 649"/>
                <a:gd name="T77" fmla="*/ 214 h 467"/>
                <a:gd name="T78" fmla="*/ 260 w 649"/>
                <a:gd name="T79" fmla="*/ 209 h 467"/>
                <a:gd name="T80" fmla="*/ 106 w 649"/>
                <a:gd name="T81" fmla="*/ 276 h 467"/>
                <a:gd name="T82" fmla="*/ 77 w 649"/>
                <a:gd name="T83" fmla="*/ 279 h 467"/>
                <a:gd name="T84" fmla="*/ 611 w 649"/>
                <a:gd name="T85" fmla="*/ 43 h 467"/>
                <a:gd name="T86" fmla="*/ 20 w 649"/>
                <a:gd name="T87" fmla="*/ 303 h 467"/>
                <a:gd name="T88" fmla="*/ 300 w 649"/>
                <a:gd name="T89" fmla="*/ 172 h 467"/>
                <a:gd name="T90" fmla="*/ 51 w 649"/>
                <a:gd name="T91" fmla="*/ 280 h 467"/>
                <a:gd name="T92" fmla="*/ 593 w 649"/>
                <a:gd name="T93" fmla="*/ 21 h 467"/>
                <a:gd name="T94" fmla="*/ 8 w 649"/>
                <a:gd name="T95" fmla="*/ 292 h 467"/>
                <a:gd name="T96" fmla="*/ 332 w 649"/>
                <a:gd name="T97" fmla="*/ 139 h 467"/>
                <a:gd name="T98" fmla="*/ 337 w 649"/>
                <a:gd name="T99" fmla="*/ 133 h 467"/>
                <a:gd name="T100" fmla="*/ 579 w 649"/>
                <a:gd name="T101" fmla="*/ 11 h 467"/>
                <a:gd name="T102" fmla="*/ 361 w 649"/>
                <a:gd name="T103" fmla="*/ 107 h 467"/>
                <a:gd name="T104" fmla="*/ 561 w 649"/>
                <a:gd name="T105" fmla="*/ 4 h 467"/>
                <a:gd name="T106" fmla="*/ 374 w 649"/>
                <a:gd name="T107" fmla="*/ 93 h 467"/>
                <a:gd name="T108" fmla="*/ 545 w 649"/>
                <a:gd name="T109" fmla="*/ 0 h 467"/>
                <a:gd name="T110" fmla="*/ 414 w 649"/>
                <a:gd name="T111" fmla="*/ 57 h 467"/>
                <a:gd name="T112" fmla="*/ 537 w 649"/>
                <a:gd name="T113" fmla="*/ 1 h 467"/>
                <a:gd name="T114" fmla="*/ 451 w 649"/>
                <a:gd name="T115" fmla="*/ 30 h 467"/>
                <a:gd name="T116" fmla="*/ 519 w 649"/>
                <a:gd name="T117" fmla="*/ 3 h 467"/>
                <a:gd name="T118" fmla="*/ 501 w 649"/>
                <a:gd name="T119" fmla="*/ 9 h 467"/>
                <a:gd name="T120" fmla="*/ 484 w 649"/>
                <a:gd name="T121" fmla="*/ 1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9" h="467">
                  <a:moveTo>
                    <a:pt x="481" y="439"/>
                  </a:moveTo>
                  <a:cubicBezTo>
                    <a:pt x="481" y="439"/>
                    <a:pt x="481" y="438"/>
                    <a:pt x="482" y="438"/>
                  </a:cubicBezTo>
                  <a:cubicBezTo>
                    <a:pt x="484" y="437"/>
                    <a:pt x="487" y="435"/>
                    <a:pt x="490" y="434"/>
                  </a:cubicBezTo>
                  <a:cubicBezTo>
                    <a:pt x="490" y="434"/>
                    <a:pt x="491" y="434"/>
                    <a:pt x="491" y="435"/>
                  </a:cubicBezTo>
                  <a:cubicBezTo>
                    <a:pt x="492" y="435"/>
                    <a:pt x="491" y="436"/>
                    <a:pt x="491" y="436"/>
                  </a:cubicBezTo>
                  <a:cubicBezTo>
                    <a:pt x="488" y="437"/>
                    <a:pt x="485" y="439"/>
                    <a:pt x="483" y="440"/>
                  </a:cubicBezTo>
                  <a:cubicBezTo>
                    <a:pt x="483" y="440"/>
                    <a:pt x="483" y="440"/>
                    <a:pt x="483" y="440"/>
                  </a:cubicBezTo>
                  <a:cubicBezTo>
                    <a:pt x="482" y="440"/>
                    <a:pt x="481" y="440"/>
                    <a:pt x="481" y="439"/>
                  </a:cubicBezTo>
                  <a:close/>
                  <a:moveTo>
                    <a:pt x="474" y="444"/>
                  </a:moveTo>
                  <a:cubicBezTo>
                    <a:pt x="472" y="445"/>
                    <a:pt x="469" y="446"/>
                    <a:pt x="466" y="447"/>
                  </a:cubicBezTo>
                  <a:cubicBezTo>
                    <a:pt x="465" y="447"/>
                    <a:pt x="465" y="447"/>
                    <a:pt x="464" y="446"/>
                  </a:cubicBezTo>
                  <a:cubicBezTo>
                    <a:pt x="464" y="446"/>
                    <a:pt x="465" y="445"/>
                    <a:pt x="465" y="445"/>
                  </a:cubicBezTo>
                  <a:cubicBezTo>
                    <a:pt x="468" y="444"/>
                    <a:pt x="471" y="443"/>
                    <a:pt x="473" y="441"/>
                  </a:cubicBezTo>
                  <a:cubicBezTo>
                    <a:pt x="474" y="441"/>
                    <a:pt x="475" y="442"/>
                    <a:pt x="475" y="442"/>
                  </a:cubicBezTo>
                  <a:cubicBezTo>
                    <a:pt x="475" y="443"/>
                    <a:pt x="475" y="443"/>
                    <a:pt x="474" y="444"/>
                  </a:cubicBezTo>
                  <a:cubicBezTo>
                    <a:pt x="474" y="444"/>
                    <a:pt x="474" y="444"/>
                    <a:pt x="474" y="444"/>
                  </a:cubicBezTo>
                  <a:close/>
                  <a:moveTo>
                    <a:pt x="497" y="432"/>
                  </a:moveTo>
                  <a:cubicBezTo>
                    <a:pt x="497" y="431"/>
                    <a:pt x="497" y="430"/>
                    <a:pt x="498" y="430"/>
                  </a:cubicBezTo>
                  <a:cubicBezTo>
                    <a:pt x="501" y="429"/>
                    <a:pt x="503" y="427"/>
                    <a:pt x="506" y="426"/>
                  </a:cubicBezTo>
                  <a:cubicBezTo>
                    <a:pt x="506" y="425"/>
                    <a:pt x="507" y="426"/>
                    <a:pt x="507" y="426"/>
                  </a:cubicBezTo>
                  <a:cubicBezTo>
                    <a:pt x="508" y="427"/>
                    <a:pt x="507" y="427"/>
                    <a:pt x="507" y="428"/>
                  </a:cubicBezTo>
                  <a:cubicBezTo>
                    <a:pt x="504" y="429"/>
                    <a:pt x="502" y="431"/>
                    <a:pt x="499" y="432"/>
                  </a:cubicBezTo>
                  <a:cubicBezTo>
                    <a:pt x="499" y="432"/>
                    <a:pt x="499" y="432"/>
                    <a:pt x="499" y="432"/>
                  </a:cubicBezTo>
                  <a:cubicBezTo>
                    <a:pt x="498" y="432"/>
                    <a:pt x="498" y="432"/>
                    <a:pt x="497" y="432"/>
                  </a:cubicBezTo>
                  <a:close/>
                  <a:moveTo>
                    <a:pt x="457" y="450"/>
                  </a:moveTo>
                  <a:cubicBezTo>
                    <a:pt x="455" y="451"/>
                    <a:pt x="452" y="452"/>
                    <a:pt x="449" y="453"/>
                  </a:cubicBezTo>
                  <a:cubicBezTo>
                    <a:pt x="448" y="453"/>
                    <a:pt x="448" y="453"/>
                    <a:pt x="447" y="452"/>
                  </a:cubicBezTo>
                  <a:cubicBezTo>
                    <a:pt x="447" y="452"/>
                    <a:pt x="448" y="451"/>
                    <a:pt x="448" y="451"/>
                  </a:cubicBezTo>
                  <a:cubicBezTo>
                    <a:pt x="451" y="450"/>
                    <a:pt x="454" y="449"/>
                    <a:pt x="457" y="448"/>
                  </a:cubicBezTo>
                  <a:cubicBezTo>
                    <a:pt x="457" y="448"/>
                    <a:pt x="458" y="448"/>
                    <a:pt x="458" y="449"/>
                  </a:cubicBezTo>
                  <a:cubicBezTo>
                    <a:pt x="458" y="449"/>
                    <a:pt x="458" y="450"/>
                    <a:pt x="457" y="450"/>
                  </a:cubicBezTo>
                  <a:cubicBezTo>
                    <a:pt x="457" y="450"/>
                    <a:pt x="457" y="450"/>
                    <a:pt x="457" y="450"/>
                  </a:cubicBezTo>
                  <a:close/>
                  <a:moveTo>
                    <a:pt x="513" y="423"/>
                  </a:moveTo>
                  <a:cubicBezTo>
                    <a:pt x="513" y="422"/>
                    <a:pt x="513" y="421"/>
                    <a:pt x="514" y="421"/>
                  </a:cubicBezTo>
                  <a:cubicBezTo>
                    <a:pt x="516" y="420"/>
                    <a:pt x="519" y="418"/>
                    <a:pt x="521" y="416"/>
                  </a:cubicBezTo>
                  <a:cubicBezTo>
                    <a:pt x="522" y="416"/>
                    <a:pt x="522" y="416"/>
                    <a:pt x="523" y="417"/>
                  </a:cubicBezTo>
                  <a:cubicBezTo>
                    <a:pt x="523" y="417"/>
                    <a:pt x="523" y="418"/>
                    <a:pt x="522" y="418"/>
                  </a:cubicBezTo>
                  <a:cubicBezTo>
                    <a:pt x="520" y="420"/>
                    <a:pt x="517" y="421"/>
                    <a:pt x="515" y="423"/>
                  </a:cubicBezTo>
                  <a:cubicBezTo>
                    <a:pt x="515" y="423"/>
                    <a:pt x="515" y="423"/>
                    <a:pt x="515" y="423"/>
                  </a:cubicBezTo>
                  <a:cubicBezTo>
                    <a:pt x="514" y="423"/>
                    <a:pt x="513" y="423"/>
                    <a:pt x="513" y="423"/>
                  </a:cubicBezTo>
                  <a:close/>
                  <a:moveTo>
                    <a:pt x="440" y="455"/>
                  </a:moveTo>
                  <a:cubicBezTo>
                    <a:pt x="437" y="456"/>
                    <a:pt x="434" y="457"/>
                    <a:pt x="431" y="458"/>
                  </a:cubicBezTo>
                  <a:cubicBezTo>
                    <a:pt x="431" y="458"/>
                    <a:pt x="430" y="458"/>
                    <a:pt x="430" y="457"/>
                  </a:cubicBezTo>
                  <a:cubicBezTo>
                    <a:pt x="430" y="456"/>
                    <a:pt x="430" y="456"/>
                    <a:pt x="431" y="456"/>
                  </a:cubicBezTo>
                  <a:cubicBezTo>
                    <a:pt x="434" y="455"/>
                    <a:pt x="437" y="454"/>
                    <a:pt x="440" y="453"/>
                  </a:cubicBezTo>
                  <a:cubicBezTo>
                    <a:pt x="440" y="453"/>
                    <a:pt x="441" y="453"/>
                    <a:pt x="441" y="454"/>
                  </a:cubicBezTo>
                  <a:cubicBezTo>
                    <a:pt x="441" y="455"/>
                    <a:pt x="441" y="455"/>
                    <a:pt x="440" y="455"/>
                  </a:cubicBezTo>
                  <a:cubicBezTo>
                    <a:pt x="440" y="455"/>
                    <a:pt x="440" y="455"/>
                    <a:pt x="440" y="455"/>
                  </a:cubicBezTo>
                  <a:close/>
                  <a:moveTo>
                    <a:pt x="528" y="413"/>
                  </a:moveTo>
                  <a:cubicBezTo>
                    <a:pt x="528" y="412"/>
                    <a:pt x="528" y="412"/>
                    <a:pt x="529" y="411"/>
                  </a:cubicBezTo>
                  <a:cubicBezTo>
                    <a:pt x="531" y="410"/>
                    <a:pt x="533" y="408"/>
                    <a:pt x="536" y="406"/>
                  </a:cubicBezTo>
                  <a:cubicBezTo>
                    <a:pt x="536" y="406"/>
                    <a:pt x="537" y="406"/>
                    <a:pt x="537" y="406"/>
                  </a:cubicBezTo>
                  <a:cubicBezTo>
                    <a:pt x="538" y="407"/>
                    <a:pt x="538" y="407"/>
                    <a:pt x="537" y="408"/>
                  </a:cubicBezTo>
                  <a:cubicBezTo>
                    <a:pt x="535" y="410"/>
                    <a:pt x="532" y="411"/>
                    <a:pt x="530" y="413"/>
                  </a:cubicBezTo>
                  <a:cubicBezTo>
                    <a:pt x="530" y="413"/>
                    <a:pt x="530" y="413"/>
                    <a:pt x="530" y="413"/>
                  </a:cubicBezTo>
                  <a:cubicBezTo>
                    <a:pt x="529" y="413"/>
                    <a:pt x="529" y="413"/>
                    <a:pt x="528" y="413"/>
                  </a:cubicBezTo>
                  <a:close/>
                  <a:moveTo>
                    <a:pt x="423" y="460"/>
                  </a:moveTo>
                  <a:cubicBezTo>
                    <a:pt x="420" y="460"/>
                    <a:pt x="417" y="461"/>
                    <a:pt x="414" y="462"/>
                  </a:cubicBezTo>
                  <a:cubicBezTo>
                    <a:pt x="413" y="462"/>
                    <a:pt x="412" y="461"/>
                    <a:pt x="412" y="461"/>
                  </a:cubicBezTo>
                  <a:cubicBezTo>
                    <a:pt x="412" y="460"/>
                    <a:pt x="413" y="459"/>
                    <a:pt x="413" y="459"/>
                  </a:cubicBezTo>
                  <a:cubicBezTo>
                    <a:pt x="416" y="459"/>
                    <a:pt x="419" y="458"/>
                    <a:pt x="422" y="458"/>
                  </a:cubicBezTo>
                  <a:cubicBezTo>
                    <a:pt x="423" y="457"/>
                    <a:pt x="423" y="458"/>
                    <a:pt x="423" y="458"/>
                  </a:cubicBezTo>
                  <a:cubicBezTo>
                    <a:pt x="424" y="459"/>
                    <a:pt x="423" y="460"/>
                    <a:pt x="423" y="460"/>
                  </a:cubicBezTo>
                  <a:cubicBezTo>
                    <a:pt x="423" y="460"/>
                    <a:pt x="423" y="460"/>
                    <a:pt x="423" y="460"/>
                  </a:cubicBezTo>
                  <a:close/>
                  <a:moveTo>
                    <a:pt x="543" y="402"/>
                  </a:moveTo>
                  <a:cubicBezTo>
                    <a:pt x="542" y="402"/>
                    <a:pt x="542" y="401"/>
                    <a:pt x="543" y="400"/>
                  </a:cubicBezTo>
                  <a:cubicBezTo>
                    <a:pt x="545" y="399"/>
                    <a:pt x="548" y="397"/>
                    <a:pt x="550" y="395"/>
                  </a:cubicBezTo>
                  <a:cubicBezTo>
                    <a:pt x="550" y="394"/>
                    <a:pt x="551" y="394"/>
                    <a:pt x="551" y="395"/>
                  </a:cubicBezTo>
                  <a:cubicBezTo>
                    <a:pt x="552" y="395"/>
                    <a:pt x="552" y="396"/>
                    <a:pt x="551" y="396"/>
                  </a:cubicBezTo>
                  <a:cubicBezTo>
                    <a:pt x="549" y="398"/>
                    <a:pt x="547" y="400"/>
                    <a:pt x="544" y="402"/>
                  </a:cubicBezTo>
                  <a:cubicBezTo>
                    <a:pt x="544" y="402"/>
                    <a:pt x="544" y="402"/>
                    <a:pt x="544" y="402"/>
                  </a:cubicBezTo>
                  <a:cubicBezTo>
                    <a:pt x="544" y="403"/>
                    <a:pt x="543" y="402"/>
                    <a:pt x="543" y="402"/>
                  </a:cubicBezTo>
                  <a:close/>
                  <a:moveTo>
                    <a:pt x="405" y="463"/>
                  </a:moveTo>
                  <a:cubicBezTo>
                    <a:pt x="402" y="464"/>
                    <a:pt x="399" y="464"/>
                    <a:pt x="396" y="464"/>
                  </a:cubicBezTo>
                  <a:cubicBezTo>
                    <a:pt x="396" y="463"/>
                    <a:pt x="396" y="463"/>
                    <a:pt x="396" y="463"/>
                  </a:cubicBezTo>
                  <a:cubicBezTo>
                    <a:pt x="396" y="464"/>
                    <a:pt x="396" y="464"/>
                    <a:pt x="396" y="464"/>
                  </a:cubicBezTo>
                  <a:cubicBezTo>
                    <a:pt x="395" y="464"/>
                    <a:pt x="395" y="464"/>
                    <a:pt x="395" y="463"/>
                  </a:cubicBezTo>
                  <a:cubicBezTo>
                    <a:pt x="394" y="463"/>
                    <a:pt x="395" y="462"/>
                    <a:pt x="395" y="462"/>
                  </a:cubicBezTo>
                  <a:cubicBezTo>
                    <a:pt x="396" y="462"/>
                    <a:pt x="396" y="462"/>
                    <a:pt x="396" y="462"/>
                  </a:cubicBezTo>
                  <a:cubicBezTo>
                    <a:pt x="399" y="462"/>
                    <a:pt x="401" y="461"/>
                    <a:pt x="404" y="461"/>
                  </a:cubicBezTo>
                  <a:cubicBezTo>
                    <a:pt x="405" y="461"/>
                    <a:pt x="406" y="461"/>
                    <a:pt x="406" y="462"/>
                  </a:cubicBezTo>
                  <a:cubicBezTo>
                    <a:pt x="406" y="462"/>
                    <a:pt x="405" y="463"/>
                    <a:pt x="405" y="463"/>
                  </a:cubicBezTo>
                  <a:cubicBezTo>
                    <a:pt x="405" y="463"/>
                    <a:pt x="405" y="463"/>
                    <a:pt x="405" y="463"/>
                  </a:cubicBezTo>
                  <a:close/>
                  <a:moveTo>
                    <a:pt x="556" y="390"/>
                  </a:moveTo>
                  <a:cubicBezTo>
                    <a:pt x="556" y="390"/>
                    <a:pt x="556" y="389"/>
                    <a:pt x="557" y="389"/>
                  </a:cubicBezTo>
                  <a:cubicBezTo>
                    <a:pt x="559" y="387"/>
                    <a:pt x="561" y="385"/>
                    <a:pt x="563" y="383"/>
                  </a:cubicBezTo>
                  <a:cubicBezTo>
                    <a:pt x="563" y="382"/>
                    <a:pt x="564" y="382"/>
                    <a:pt x="565" y="383"/>
                  </a:cubicBezTo>
                  <a:cubicBezTo>
                    <a:pt x="565" y="383"/>
                    <a:pt x="565" y="384"/>
                    <a:pt x="565" y="384"/>
                  </a:cubicBezTo>
                  <a:cubicBezTo>
                    <a:pt x="562" y="386"/>
                    <a:pt x="560" y="388"/>
                    <a:pt x="558" y="390"/>
                  </a:cubicBezTo>
                  <a:cubicBezTo>
                    <a:pt x="558" y="390"/>
                    <a:pt x="558" y="391"/>
                    <a:pt x="558" y="391"/>
                  </a:cubicBezTo>
                  <a:cubicBezTo>
                    <a:pt x="557" y="391"/>
                    <a:pt x="557" y="391"/>
                    <a:pt x="556" y="390"/>
                  </a:cubicBezTo>
                  <a:close/>
                  <a:moveTo>
                    <a:pt x="387" y="465"/>
                  </a:moveTo>
                  <a:cubicBezTo>
                    <a:pt x="384" y="466"/>
                    <a:pt x="381" y="466"/>
                    <a:pt x="378" y="466"/>
                  </a:cubicBezTo>
                  <a:cubicBezTo>
                    <a:pt x="377" y="466"/>
                    <a:pt x="377" y="466"/>
                    <a:pt x="377" y="465"/>
                  </a:cubicBezTo>
                  <a:cubicBezTo>
                    <a:pt x="377" y="465"/>
                    <a:pt x="377" y="464"/>
                    <a:pt x="378" y="464"/>
                  </a:cubicBezTo>
                  <a:cubicBezTo>
                    <a:pt x="381" y="464"/>
                    <a:pt x="384" y="464"/>
                    <a:pt x="387" y="463"/>
                  </a:cubicBezTo>
                  <a:cubicBezTo>
                    <a:pt x="387" y="463"/>
                    <a:pt x="388" y="464"/>
                    <a:pt x="388" y="464"/>
                  </a:cubicBezTo>
                  <a:cubicBezTo>
                    <a:pt x="388" y="465"/>
                    <a:pt x="388" y="465"/>
                    <a:pt x="387" y="465"/>
                  </a:cubicBezTo>
                  <a:cubicBezTo>
                    <a:pt x="387" y="465"/>
                    <a:pt x="387" y="465"/>
                    <a:pt x="387" y="465"/>
                  </a:cubicBezTo>
                  <a:close/>
                  <a:moveTo>
                    <a:pt x="569" y="378"/>
                  </a:moveTo>
                  <a:cubicBezTo>
                    <a:pt x="569" y="377"/>
                    <a:pt x="569" y="377"/>
                    <a:pt x="569" y="376"/>
                  </a:cubicBezTo>
                  <a:cubicBezTo>
                    <a:pt x="571" y="375"/>
                    <a:pt x="572" y="373"/>
                    <a:pt x="573" y="372"/>
                  </a:cubicBezTo>
                  <a:cubicBezTo>
                    <a:pt x="574" y="371"/>
                    <a:pt x="575" y="370"/>
                    <a:pt x="575" y="369"/>
                  </a:cubicBezTo>
                  <a:cubicBezTo>
                    <a:pt x="576" y="369"/>
                    <a:pt x="577" y="369"/>
                    <a:pt x="577" y="369"/>
                  </a:cubicBezTo>
                  <a:cubicBezTo>
                    <a:pt x="577" y="370"/>
                    <a:pt x="577" y="371"/>
                    <a:pt x="577" y="371"/>
                  </a:cubicBezTo>
                  <a:cubicBezTo>
                    <a:pt x="576" y="372"/>
                    <a:pt x="576" y="372"/>
                    <a:pt x="575" y="373"/>
                  </a:cubicBezTo>
                  <a:cubicBezTo>
                    <a:pt x="574" y="375"/>
                    <a:pt x="572" y="376"/>
                    <a:pt x="571" y="378"/>
                  </a:cubicBezTo>
                  <a:cubicBezTo>
                    <a:pt x="571" y="378"/>
                    <a:pt x="571" y="378"/>
                    <a:pt x="571" y="378"/>
                  </a:cubicBezTo>
                  <a:cubicBezTo>
                    <a:pt x="570" y="378"/>
                    <a:pt x="570" y="378"/>
                    <a:pt x="569" y="378"/>
                  </a:cubicBezTo>
                  <a:close/>
                  <a:moveTo>
                    <a:pt x="369" y="467"/>
                  </a:moveTo>
                  <a:cubicBezTo>
                    <a:pt x="366" y="467"/>
                    <a:pt x="363" y="467"/>
                    <a:pt x="360" y="467"/>
                  </a:cubicBezTo>
                  <a:cubicBezTo>
                    <a:pt x="359" y="467"/>
                    <a:pt x="359" y="467"/>
                    <a:pt x="359" y="466"/>
                  </a:cubicBezTo>
                  <a:cubicBezTo>
                    <a:pt x="358" y="465"/>
                    <a:pt x="359" y="465"/>
                    <a:pt x="360" y="465"/>
                  </a:cubicBezTo>
                  <a:cubicBezTo>
                    <a:pt x="363" y="465"/>
                    <a:pt x="366" y="465"/>
                    <a:pt x="369" y="465"/>
                  </a:cubicBezTo>
                  <a:cubicBezTo>
                    <a:pt x="369" y="465"/>
                    <a:pt x="370" y="465"/>
                    <a:pt x="370" y="466"/>
                  </a:cubicBezTo>
                  <a:cubicBezTo>
                    <a:pt x="370" y="466"/>
                    <a:pt x="370" y="467"/>
                    <a:pt x="369" y="467"/>
                  </a:cubicBezTo>
                  <a:cubicBezTo>
                    <a:pt x="369" y="467"/>
                    <a:pt x="369" y="467"/>
                    <a:pt x="369" y="467"/>
                  </a:cubicBezTo>
                  <a:close/>
                  <a:moveTo>
                    <a:pt x="581" y="364"/>
                  </a:moveTo>
                  <a:cubicBezTo>
                    <a:pt x="581" y="364"/>
                    <a:pt x="581" y="363"/>
                    <a:pt x="581" y="363"/>
                  </a:cubicBezTo>
                  <a:cubicBezTo>
                    <a:pt x="583" y="360"/>
                    <a:pt x="585" y="358"/>
                    <a:pt x="587" y="356"/>
                  </a:cubicBezTo>
                  <a:cubicBezTo>
                    <a:pt x="587" y="355"/>
                    <a:pt x="588" y="355"/>
                    <a:pt x="588" y="355"/>
                  </a:cubicBezTo>
                  <a:cubicBezTo>
                    <a:pt x="589" y="356"/>
                    <a:pt x="589" y="357"/>
                    <a:pt x="589" y="357"/>
                  </a:cubicBezTo>
                  <a:cubicBezTo>
                    <a:pt x="587" y="359"/>
                    <a:pt x="585" y="362"/>
                    <a:pt x="583" y="364"/>
                  </a:cubicBezTo>
                  <a:cubicBezTo>
                    <a:pt x="583" y="364"/>
                    <a:pt x="583" y="364"/>
                    <a:pt x="583" y="364"/>
                  </a:cubicBezTo>
                  <a:cubicBezTo>
                    <a:pt x="582" y="365"/>
                    <a:pt x="582" y="365"/>
                    <a:pt x="581" y="364"/>
                  </a:cubicBezTo>
                  <a:close/>
                  <a:moveTo>
                    <a:pt x="351" y="467"/>
                  </a:moveTo>
                  <a:cubicBezTo>
                    <a:pt x="348" y="467"/>
                    <a:pt x="345" y="467"/>
                    <a:pt x="342" y="467"/>
                  </a:cubicBezTo>
                  <a:cubicBezTo>
                    <a:pt x="341" y="467"/>
                    <a:pt x="340" y="466"/>
                    <a:pt x="340" y="466"/>
                  </a:cubicBezTo>
                  <a:cubicBezTo>
                    <a:pt x="340" y="465"/>
                    <a:pt x="341" y="465"/>
                    <a:pt x="342" y="465"/>
                  </a:cubicBezTo>
                  <a:cubicBezTo>
                    <a:pt x="345" y="465"/>
                    <a:pt x="348" y="465"/>
                    <a:pt x="351" y="465"/>
                  </a:cubicBezTo>
                  <a:cubicBezTo>
                    <a:pt x="351" y="465"/>
                    <a:pt x="352" y="465"/>
                    <a:pt x="352" y="466"/>
                  </a:cubicBezTo>
                  <a:cubicBezTo>
                    <a:pt x="352" y="467"/>
                    <a:pt x="351" y="467"/>
                    <a:pt x="351" y="467"/>
                  </a:cubicBezTo>
                  <a:cubicBezTo>
                    <a:pt x="351" y="467"/>
                    <a:pt x="351" y="467"/>
                    <a:pt x="351" y="467"/>
                  </a:cubicBezTo>
                  <a:close/>
                  <a:moveTo>
                    <a:pt x="332" y="467"/>
                  </a:moveTo>
                  <a:cubicBezTo>
                    <a:pt x="329" y="466"/>
                    <a:pt x="326" y="466"/>
                    <a:pt x="323" y="466"/>
                  </a:cubicBezTo>
                  <a:cubicBezTo>
                    <a:pt x="323" y="466"/>
                    <a:pt x="322" y="465"/>
                    <a:pt x="322" y="465"/>
                  </a:cubicBezTo>
                  <a:cubicBezTo>
                    <a:pt x="322" y="464"/>
                    <a:pt x="323" y="464"/>
                    <a:pt x="324" y="464"/>
                  </a:cubicBezTo>
                  <a:cubicBezTo>
                    <a:pt x="327" y="464"/>
                    <a:pt x="330" y="464"/>
                    <a:pt x="333" y="464"/>
                  </a:cubicBezTo>
                  <a:cubicBezTo>
                    <a:pt x="333" y="464"/>
                    <a:pt x="334" y="465"/>
                    <a:pt x="334" y="466"/>
                  </a:cubicBezTo>
                  <a:cubicBezTo>
                    <a:pt x="334" y="466"/>
                    <a:pt x="333" y="466"/>
                    <a:pt x="333" y="466"/>
                  </a:cubicBezTo>
                  <a:cubicBezTo>
                    <a:pt x="333" y="467"/>
                    <a:pt x="333" y="467"/>
                    <a:pt x="332" y="467"/>
                  </a:cubicBezTo>
                  <a:close/>
                  <a:moveTo>
                    <a:pt x="592" y="350"/>
                  </a:moveTo>
                  <a:cubicBezTo>
                    <a:pt x="592" y="350"/>
                    <a:pt x="592" y="349"/>
                    <a:pt x="592" y="348"/>
                  </a:cubicBezTo>
                  <a:cubicBezTo>
                    <a:pt x="594" y="346"/>
                    <a:pt x="596" y="344"/>
                    <a:pt x="597" y="341"/>
                  </a:cubicBezTo>
                  <a:cubicBezTo>
                    <a:pt x="598" y="341"/>
                    <a:pt x="598" y="340"/>
                    <a:pt x="599" y="341"/>
                  </a:cubicBezTo>
                  <a:cubicBezTo>
                    <a:pt x="599" y="341"/>
                    <a:pt x="600" y="342"/>
                    <a:pt x="599" y="342"/>
                  </a:cubicBezTo>
                  <a:cubicBezTo>
                    <a:pt x="597" y="345"/>
                    <a:pt x="596" y="347"/>
                    <a:pt x="594" y="350"/>
                  </a:cubicBezTo>
                  <a:cubicBezTo>
                    <a:pt x="594" y="350"/>
                    <a:pt x="594" y="350"/>
                    <a:pt x="594" y="350"/>
                  </a:cubicBezTo>
                  <a:cubicBezTo>
                    <a:pt x="593" y="350"/>
                    <a:pt x="593" y="350"/>
                    <a:pt x="592" y="350"/>
                  </a:cubicBezTo>
                  <a:close/>
                  <a:moveTo>
                    <a:pt x="314" y="465"/>
                  </a:moveTo>
                  <a:cubicBezTo>
                    <a:pt x="311" y="465"/>
                    <a:pt x="308" y="464"/>
                    <a:pt x="305" y="464"/>
                  </a:cubicBezTo>
                  <a:cubicBezTo>
                    <a:pt x="305" y="464"/>
                    <a:pt x="304" y="463"/>
                    <a:pt x="304" y="463"/>
                  </a:cubicBezTo>
                  <a:cubicBezTo>
                    <a:pt x="305" y="462"/>
                    <a:pt x="305" y="462"/>
                    <a:pt x="306" y="462"/>
                  </a:cubicBezTo>
                  <a:cubicBezTo>
                    <a:pt x="309" y="462"/>
                    <a:pt x="312" y="463"/>
                    <a:pt x="315" y="463"/>
                  </a:cubicBezTo>
                  <a:cubicBezTo>
                    <a:pt x="315" y="463"/>
                    <a:pt x="316" y="463"/>
                    <a:pt x="316" y="464"/>
                  </a:cubicBezTo>
                  <a:cubicBezTo>
                    <a:pt x="316" y="465"/>
                    <a:pt x="315" y="465"/>
                    <a:pt x="315" y="465"/>
                  </a:cubicBezTo>
                  <a:cubicBezTo>
                    <a:pt x="315" y="465"/>
                    <a:pt x="315" y="465"/>
                    <a:pt x="314" y="465"/>
                  </a:cubicBezTo>
                  <a:close/>
                  <a:moveTo>
                    <a:pt x="603" y="335"/>
                  </a:moveTo>
                  <a:cubicBezTo>
                    <a:pt x="602" y="335"/>
                    <a:pt x="602" y="334"/>
                    <a:pt x="602" y="333"/>
                  </a:cubicBezTo>
                  <a:cubicBezTo>
                    <a:pt x="604" y="331"/>
                    <a:pt x="605" y="328"/>
                    <a:pt x="607" y="326"/>
                  </a:cubicBezTo>
                  <a:cubicBezTo>
                    <a:pt x="607" y="325"/>
                    <a:pt x="608" y="325"/>
                    <a:pt x="608" y="325"/>
                  </a:cubicBezTo>
                  <a:cubicBezTo>
                    <a:pt x="609" y="326"/>
                    <a:pt x="609" y="326"/>
                    <a:pt x="609" y="327"/>
                  </a:cubicBezTo>
                  <a:cubicBezTo>
                    <a:pt x="607" y="329"/>
                    <a:pt x="606" y="332"/>
                    <a:pt x="604" y="335"/>
                  </a:cubicBezTo>
                  <a:cubicBezTo>
                    <a:pt x="604" y="335"/>
                    <a:pt x="604" y="335"/>
                    <a:pt x="604" y="335"/>
                  </a:cubicBezTo>
                  <a:cubicBezTo>
                    <a:pt x="603" y="335"/>
                    <a:pt x="603" y="335"/>
                    <a:pt x="603" y="335"/>
                  </a:cubicBezTo>
                  <a:close/>
                  <a:moveTo>
                    <a:pt x="296" y="463"/>
                  </a:moveTo>
                  <a:cubicBezTo>
                    <a:pt x="293" y="462"/>
                    <a:pt x="290" y="462"/>
                    <a:pt x="287" y="461"/>
                  </a:cubicBezTo>
                  <a:cubicBezTo>
                    <a:pt x="287" y="461"/>
                    <a:pt x="286" y="461"/>
                    <a:pt x="287" y="460"/>
                  </a:cubicBezTo>
                  <a:cubicBezTo>
                    <a:pt x="287" y="459"/>
                    <a:pt x="287" y="459"/>
                    <a:pt x="288" y="459"/>
                  </a:cubicBezTo>
                  <a:cubicBezTo>
                    <a:pt x="291" y="460"/>
                    <a:pt x="294" y="460"/>
                    <a:pt x="297" y="461"/>
                  </a:cubicBezTo>
                  <a:cubicBezTo>
                    <a:pt x="297" y="461"/>
                    <a:pt x="298" y="461"/>
                    <a:pt x="298" y="462"/>
                  </a:cubicBezTo>
                  <a:cubicBezTo>
                    <a:pt x="298" y="462"/>
                    <a:pt x="297" y="462"/>
                    <a:pt x="297" y="463"/>
                  </a:cubicBezTo>
                  <a:cubicBezTo>
                    <a:pt x="297" y="463"/>
                    <a:pt x="297" y="463"/>
                    <a:pt x="296" y="463"/>
                  </a:cubicBezTo>
                  <a:close/>
                  <a:moveTo>
                    <a:pt x="612" y="319"/>
                  </a:moveTo>
                  <a:cubicBezTo>
                    <a:pt x="611" y="319"/>
                    <a:pt x="611" y="318"/>
                    <a:pt x="611" y="318"/>
                  </a:cubicBezTo>
                  <a:cubicBezTo>
                    <a:pt x="612" y="315"/>
                    <a:pt x="614" y="313"/>
                    <a:pt x="615" y="310"/>
                  </a:cubicBezTo>
                  <a:cubicBezTo>
                    <a:pt x="615" y="309"/>
                    <a:pt x="616" y="309"/>
                    <a:pt x="617" y="309"/>
                  </a:cubicBezTo>
                  <a:cubicBezTo>
                    <a:pt x="617" y="310"/>
                    <a:pt x="617" y="310"/>
                    <a:pt x="617" y="311"/>
                  </a:cubicBezTo>
                  <a:cubicBezTo>
                    <a:pt x="616" y="314"/>
                    <a:pt x="614" y="316"/>
                    <a:pt x="613" y="319"/>
                  </a:cubicBezTo>
                  <a:cubicBezTo>
                    <a:pt x="613" y="319"/>
                    <a:pt x="613" y="319"/>
                    <a:pt x="613" y="319"/>
                  </a:cubicBezTo>
                  <a:cubicBezTo>
                    <a:pt x="612" y="320"/>
                    <a:pt x="612" y="320"/>
                    <a:pt x="612" y="319"/>
                  </a:cubicBezTo>
                  <a:close/>
                  <a:moveTo>
                    <a:pt x="279" y="460"/>
                  </a:moveTo>
                  <a:cubicBezTo>
                    <a:pt x="276" y="459"/>
                    <a:pt x="273" y="458"/>
                    <a:pt x="270" y="458"/>
                  </a:cubicBezTo>
                  <a:cubicBezTo>
                    <a:pt x="269" y="457"/>
                    <a:pt x="269" y="457"/>
                    <a:pt x="269" y="456"/>
                  </a:cubicBezTo>
                  <a:cubicBezTo>
                    <a:pt x="269" y="456"/>
                    <a:pt x="270" y="455"/>
                    <a:pt x="270" y="455"/>
                  </a:cubicBezTo>
                  <a:cubicBezTo>
                    <a:pt x="273" y="456"/>
                    <a:pt x="276" y="457"/>
                    <a:pt x="279" y="457"/>
                  </a:cubicBezTo>
                  <a:cubicBezTo>
                    <a:pt x="280" y="457"/>
                    <a:pt x="280" y="458"/>
                    <a:pt x="280" y="459"/>
                  </a:cubicBezTo>
                  <a:cubicBezTo>
                    <a:pt x="280" y="459"/>
                    <a:pt x="280" y="459"/>
                    <a:pt x="279" y="459"/>
                  </a:cubicBezTo>
                  <a:cubicBezTo>
                    <a:pt x="279" y="460"/>
                    <a:pt x="279" y="460"/>
                    <a:pt x="279" y="460"/>
                  </a:cubicBezTo>
                  <a:close/>
                  <a:moveTo>
                    <a:pt x="620" y="303"/>
                  </a:moveTo>
                  <a:cubicBezTo>
                    <a:pt x="619" y="303"/>
                    <a:pt x="619" y="302"/>
                    <a:pt x="619" y="302"/>
                  </a:cubicBezTo>
                  <a:cubicBezTo>
                    <a:pt x="620" y="299"/>
                    <a:pt x="621" y="296"/>
                    <a:pt x="623" y="294"/>
                  </a:cubicBezTo>
                  <a:cubicBezTo>
                    <a:pt x="623" y="293"/>
                    <a:pt x="624" y="293"/>
                    <a:pt x="624" y="293"/>
                  </a:cubicBezTo>
                  <a:cubicBezTo>
                    <a:pt x="625" y="293"/>
                    <a:pt x="625" y="294"/>
                    <a:pt x="625" y="294"/>
                  </a:cubicBezTo>
                  <a:cubicBezTo>
                    <a:pt x="624" y="297"/>
                    <a:pt x="622" y="300"/>
                    <a:pt x="621" y="303"/>
                  </a:cubicBezTo>
                  <a:cubicBezTo>
                    <a:pt x="621" y="303"/>
                    <a:pt x="621" y="303"/>
                    <a:pt x="621" y="303"/>
                  </a:cubicBezTo>
                  <a:cubicBezTo>
                    <a:pt x="620" y="303"/>
                    <a:pt x="620" y="303"/>
                    <a:pt x="620" y="303"/>
                  </a:cubicBezTo>
                  <a:close/>
                  <a:moveTo>
                    <a:pt x="261" y="456"/>
                  </a:moveTo>
                  <a:cubicBezTo>
                    <a:pt x="258" y="455"/>
                    <a:pt x="255" y="454"/>
                    <a:pt x="252" y="453"/>
                  </a:cubicBezTo>
                  <a:cubicBezTo>
                    <a:pt x="252" y="453"/>
                    <a:pt x="251" y="452"/>
                    <a:pt x="251" y="452"/>
                  </a:cubicBezTo>
                  <a:cubicBezTo>
                    <a:pt x="252" y="451"/>
                    <a:pt x="252" y="451"/>
                    <a:pt x="253" y="451"/>
                  </a:cubicBezTo>
                  <a:cubicBezTo>
                    <a:pt x="256" y="452"/>
                    <a:pt x="259" y="453"/>
                    <a:pt x="261" y="453"/>
                  </a:cubicBezTo>
                  <a:cubicBezTo>
                    <a:pt x="262" y="453"/>
                    <a:pt x="262" y="454"/>
                    <a:pt x="262" y="455"/>
                  </a:cubicBezTo>
                  <a:cubicBezTo>
                    <a:pt x="262" y="455"/>
                    <a:pt x="262" y="455"/>
                    <a:pt x="262" y="455"/>
                  </a:cubicBezTo>
                  <a:cubicBezTo>
                    <a:pt x="261" y="456"/>
                    <a:pt x="261" y="456"/>
                    <a:pt x="261" y="456"/>
                  </a:cubicBezTo>
                  <a:close/>
                  <a:moveTo>
                    <a:pt x="627" y="287"/>
                  </a:moveTo>
                  <a:cubicBezTo>
                    <a:pt x="626" y="286"/>
                    <a:pt x="626" y="286"/>
                    <a:pt x="626" y="285"/>
                  </a:cubicBezTo>
                  <a:cubicBezTo>
                    <a:pt x="627" y="282"/>
                    <a:pt x="628" y="280"/>
                    <a:pt x="629" y="277"/>
                  </a:cubicBezTo>
                  <a:cubicBezTo>
                    <a:pt x="629" y="276"/>
                    <a:pt x="630" y="276"/>
                    <a:pt x="630" y="276"/>
                  </a:cubicBezTo>
                  <a:cubicBezTo>
                    <a:pt x="631" y="276"/>
                    <a:pt x="631" y="277"/>
                    <a:pt x="631" y="277"/>
                  </a:cubicBezTo>
                  <a:cubicBezTo>
                    <a:pt x="630" y="280"/>
                    <a:pt x="629" y="283"/>
                    <a:pt x="628" y="286"/>
                  </a:cubicBezTo>
                  <a:cubicBezTo>
                    <a:pt x="628" y="286"/>
                    <a:pt x="628" y="286"/>
                    <a:pt x="627" y="287"/>
                  </a:cubicBezTo>
                  <a:cubicBezTo>
                    <a:pt x="627" y="287"/>
                    <a:pt x="627" y="287"/>
                    <a:pt x="627" y="287"/>
                  </a:cubicBezTo>
                  <a:close/>
                  <a:moveTo>
                    <a:pt x="243" y="451"/>
                  </a:moveTo>
                  <a:cubicBezTo>
                    <a:pt x="241" y="450"/>
                    <a:pt x="238" y="449"/>
                    <a:pt x="235" y="448"/>
                  </a:cubicBezTo>
                  <a:cubicBezTo>
                    <a:pt x="234" y="448"/>
                    <a:pt x="234" y="447"/>
                    <a:pt x="234" y="447"/>
                  </a:cubicBezTo>
                  <a:cubicBezTo>
                    <a:pt x="234" y="446"/>
                    <a:pt x="235" y="446"/>
                    <a:pt x="235" y="446"/>
                  </a:cubicBezTo>
                  <a:cubicBezTo>
                    <a:pt x="238" y="447"/>
                    <a:pt x="241" y="448"/>
                    <a:pt x="244" y="449"/>
                  </a:cubicBezTo>
                  <a:cubicBezTo>
                    <a:pt x="245" y="449"/>
                    <a:pt x="245" y="449"/>
                    <a:pt x="245" y="450"/>
                  </a:cubicBezTo>
                  <a:cubicBezTo>
                    <a:pt x="245" y="450"/>
                    <a:pt x="245" y="451"/>
                    <a:pt x="244" y="451"/>
                  </a:cubicBezTo>
                  <a:cubicBezTo>
                    <a:pt x="244" y="451"/>
                    <a:pt x="244" y="451"/>
                    <a:pt x="243" y="451"/>
                  </a:cubicBezTo>
                  <a:close/>
                  <a:moveTo>
                    <a:pt x="633" y="270"/>
                  </a:moveTo>
                  <a:cubicBezTo>
                    <a:pt x="632" y="269"/>
                    <a:pt x="632" y="269"/>
                    <a:pt x="632" y="268"/>
                  </a:cubicBezTo>
                  <a:cubicBezTo>
                    <a:pt x="632" y="266"/>
                    <a:pt x="633" y="265"/>
                    <a:pt x="633" y="263"/>
                  </a:cubicBezTo>
                  <a:cubicBezTo>
                    <a:pt x="634" y="262"/>
                    <a:pt x="634" y="261"/>
                    <a:pt x="634" y="260"/>
                  </a:cubicBezTo>
                  <a:cubicBezTo>
                    <a:pt x="635" y="259"/>
                    <a:pt x="635" y="259"/>
                    <a:pt x="636" y="259"/>
                  </a:cubicBezTo>
                  <a:cubicBezTo>
                    <a:pt x="636" y="259"/>
                    <a:pt x="637" y="260"/>
                    <a:pt x="637" y="260"/>
                  </a:cubicBezTo>
                  <a:cubicBezTo>
                    <a:pt x="636" y="261"/>
                    <a:pt x="636" y="263"/>
                    <a:pt x="636" y="264"/>
                  </a:cubicBezTo>
                  <a:cubicBezTo>
                    <a:pt x="635" y="265"/>
                    <a:pt x="635" y="267"/>
                    <a:pt x="634" y="269"/>
                  </a:cubicBezTo>
                  <a:cubicBezTo>
                    <a:pt x="634" y="269"/>
                    <a:pt x="634" y="269"/>
                    <a:pt x="633" y="270"/>
                  </a:cubicBezTo>
                  <a:cubicBezTo>
                    <a:pt x="633" y="270"/>
                    <a:pt x="633" y="270"/>
                    <a:pt x="633" y="270"/>
                  </a:cubicBezTo>
                  <a:close/>
                  <a:moveTo>
                    <a:pt x="226" y="445"/>
                  </a:moveTo>
                  <a:cubicBezTo>
                    <a:pt x="223" y="444"/>
                    <a:pt x="221" y="443"/>
                    <a:pt x="218" y="442"/>
                  </a:cubicBezTo>
                  <a:cubicBezTo>
                    <a:pt x="217" y="442"/>
                    <a:pt x="217" y="441"/>
                    <a:pt x="217" y="441"/>
                  </a:cubicBezTo>
                  <a:cubicBezTo>
                    <a:pt x="217" y="440"/>
                    <a:pt x="218" y="440"/>
                    <a:pt x="218" y="440"/>
                  </a:cubicBezTo>
                  <a:cubicBezTo>
                    <a:pt x="221" y="441"/>
                    <a:pt x="224" y="442"/>
                    <a:pt x="227" y="443"/>
                  </a:cubicBezTo>
                  <a:cubicBezTo>
                    <a:pt x="228" y="443"/>
                    <a:pt x="228" y="444"/>
                    <a:pt x="228" y="444"/>
                  </a:cubicBezTo>
                  <a:cubicBezTo>
                    <a:pt x="228" y="445"/>
                    <a:pt x="227" y="445"/>
                    <a:pt x="227" y="445"/>
                  </a:cubicBezTo>
                  <a:cubicBezTo>
                    <a:pt x="227" y="445"/>
                    <a:pt x="226" y="445"/>
                    <a:pt x="226" y="445"/>
                  </a:cubicBezTo>
                  <a:close/>
                  <a:moveTo>
                    <a:pt x="638" y="252"/>
                  </a:moveTo>
                  <a:cubicBezTo>
                    <a:pt x="637" y="252"/>
                    <a:pt x="637" y="252"/>
                    <a:pt x="637" y="251"/>
                  </a:cubicBezTo>
                  <a:cubicBezTo>
                    <a:pt x="638" y="248"/>
                    <a:pt x="638" y="245"/>
                    <a:pt x="639" y="242"/>
                  </a:cubicBezTo>
                  <a:cubicBezTo>
                    <a:pt x="639" y="242"/>
                    <a:pt x="640" y="241"/>
                    <a:pt x="640" y="241"/>
                  </a:cubicBezTo>
                  <a:cubicBezTo>
                    <a:pt x="641" y="241"/>
                    <a:pt x="641" y="242"/>
                    <a:pt x="641" y="243"/>
                  </a:cubicBezTo>
                  <a:cubicBezTo>
                    <a:pt x="640" y="246"/>
                    <a:pt x="640" y="249"/>
                    <a:pt x="639" y="251"/>
                  </a:cubicBezTo>
                  <a:cubicBezTo>
                    <a:pt x="639" y="252"/>
                    <a:pt x="639" y="252"/>
                    <a:pt x="638" y="252"/>
                  </a:cubicBezTo>
                  <a:cubicBezTo>
                    <a:pt x="638" y="252"/>
                    <a:pt x="638" y="252"/>
                    <a:pt x="638" y="252"/>
                  </a:cubicBezTo>
                  <a:close/>
                  <a:moveTo>
                    <a:pt x="209" y="439"/>
                  </a:moveTo>
                  <a:cubicBezTo>
                    <a:pt x="206" y="438"/>
                    <a:pt x="204" y="437"/>
                    <a:pt x="201" y="435"/>
                  </a:cubicBezTo>
                  <a:cubicBezTo>
                    <a:pt x="200" y="435"/>
                    <a:pt x="200" y="435"/>
                    <a:pt x="200" y="434"/>
                  </a:cubicBezTo>
                  <a:cubicBezTo>
                    <a:pt x="200" y="433"/>
                    <a:pt x="201" y="433"/>
                    <a:pt x="202" y="433"/>
                  </a:cubicBezTo>
                  <a:cubicBezTo>
                    <a:pt x="204" y="435"/>
                    <a:pt x="207" y="436"/>
                    <a:pt x="210" y="437"/>
                  </a:cubicBezTo>
                  <a:cubicBezTo>
                    <a:pt x="211" y="437"/>
                    <a:pt x="211" y="438"/>
                    <a:pt x="211" y="438"/>
                  </a:cubicBezTo>
                  <a:cubicBezTo>
                    <a:pt x="211" y="439"/>
                    <a:pt x="210" y="439"/>
                    <a:pt x="210" y="439"/>
                  </a:cubicBezTo>
                  <a:cubicBezTo>
                    <a:pt x="210" y="439"/>
                    <a:pt x="210" y="439"/>
                    <a:pt x="209" y="439"/>
                  </a:cubicBezTo>
                  <a:close/>
                  <a:moveTo>
                    <a:pt x="642" y="235"/>
                  </a:moveTo>
                  <a:cubicBezTo>
                    <a:pt x="641" y="235"/>
                    <a:pt x="641" y="234"/>
                    <a:pt x="641" y="233"/>
                  </a:cubicBezTo>
                  <a:cubicBezTo>
                    <a:pt x="641" y="230"/>
                    <a:pt x="642" y="227"/>
                    <a:pt x="642" y="224"/>
                  </a:cubicBezTo>
                  <a:cubicBezTo>
                    <a:pt x="642" y="224"/>
                    <a:pt x="643" y="223"/>
                    <a:pt x="644" y="224"/>
                  </a:cubicBezTo>
                  <a:cubicBezTo>
                    <a:pt x="644" y="224"/>
                    <a:pt x="645" y="224"/>
                    <a:pt x="645" y="225"/>
                  </a:cubicBezTo>
                  <a:cubicBezTo>
                    <a:pt x="644" y="228"/>
                    <a:pt x="643" y="231"/>
                    <a:pt x="643" y="234"/>
                  </a:cubicBezTo>
                  <a:cubicBezTo>
                    <a:pt x="643" y="234"/>
                    <a:pt x="643" y="234"/>
                    <a:pt x="642" y="235"/>
                  </a:cubicBezTo>
                  <a:cubicBezTo>
                    <a:pt x="642" y="235"/>
                    <a:pt x="642" y="235"/>
                    <a:pt x="642" y="235"/>
                  </a:cubicBezTo>
                  <a:close/>
                  <a:moveTo>
                    <a:pt x="193" y="432"/>
                  </a:moveTo>
                  <a:cubicBezTo>
                    <a:pt x="190" y="431"/>
                    <a:pt x="187" y="429"/>
                    <a:pt x="184" y="428"/>
                  </a:cubicBezTo>
                  <a:cubicBezTo>
                    <a:pt x="184" y="428"/>
                    <a:pt x="183" y="427"/>
                    <a:pt x="184" y="427"/>
                  </a:cubicBezTo>
                  <a:cubicBezTo>
                    <a:pt x="184" y="426"/>
                    <a:pt x="185" y="426"/>
                    <a:pt x="185" y="426"/>
                  </a:cubicBezTo>
                  <a:cubicBezTo>
                    <a:pt x="188" y="427"/>
                    <a:pt x="191" y="429"/>
                    <a:pt x="193" y="430"/>
                  </a:cubicBezTo>
                  <a:cubicBezTo>
                    <a:pt x="194" y="430"/>
                    <a:pt x="194" y="431"/>
                    <a:pt x="194" y="431"/>
                  </a:cubicBezTo>
                  <a:cubicBezTo>
                    <a:pt x="194" y="432"/>
                    <a:pt x="194" y="432"/>
                    <a:pt x="193" y="432"/>
                  </a:cubicBezTo>
                  <a:cubicBezTo>
                    <a:pt x="193" y="432"/>
                    <a:pt x="193" y="432"/>
                    <a:pt x="193" y="432"/>
                  </a:cubicBezTo>
                  <a:close/>
                  <a:moveTo>
                    <a:pt x="645" y="217"/>
                  </a:moveTo>
                  <a:cubicBezTo>
                    <a:pt x="644" y="217"/>
                    <a:pt x="644" y="216"/>
                    <a:pt x="644" y="216"/>
                  </a:cubicBezTo>
                  <a:cubicBezTo>
                    <a:pt x="644" y="213"/>
                    <a:pt x="644" y="210"/>
                    <a:pt x="645" y="207"/>
                  </a:cubicBezTo>
                  <a:cubicBezTo>
                    <a:pt x="645" y="206"/>
                    <a:pt x="645" y="206"/>
                    <a:pt x="646" y="206"/>
                  </a:cubicBezTo>
                  <a:cubicBezTo>
                    <a:pt x="647" y="206"/>
                    <a:pt x="647" y="206"/>
                    <a:pt x="647" y="207"/>
                  </a:cubicBezTo>
                  <a:cubicBezTo>
                    <a:pt x="647" y="210"/>
                    <a:pt x="646" y="213"/>
                    <a:pt x="646" y="216"/>
                  </a:cubicBezTo>
                  <a:cubicBezTo>
                    <a:pt x="646" y="216"/>
                    <a:pt x="646" y="217"/>
                    <a:pt x="645" y="217"/>
                  </a:cubicBezTo>
                  <a:cubicBezTo>
                    <a:pt x="645" y="217"/>
                    <a:pt x="645" y="217"/>
                    <a:pt x="645" y="217"/>
                  </a:cubicBezTo>
                  <a:close/>
                  <a:moveTo>
                    <a:pt x="176" y="424"/>
                  </a:moveTo>
                  <a:cubicBezTo>
                    <a:pt x="173" y="423"/>
                    <a:pt x="171" y="422"/>
                    <a:pt x="168" y="420"/>
                  </a:cubicBezTo>
                  <a:cubicBezTo>
                    <a:pt x="167" y="420"/>
                    <a:pt x="167" y="419"/>
                    <a:pt x="167" y="419"/>
                  </a:cubicBezTo>
                  <a:cubicBezTo>
                    <a:pt x="168" y="418"/>
                    <a:pt x="168" y="418"/>
                    <a:pt x="169" y="418"/>
                  </a:cubicBezTo>
                  <a:cubicBezTo>
                    <a:pt x="172" y="420"/>
                    <a:pt x="174" y="421"/>
                    <a:pt x="177" y="422"/>
                  </a:cubicBezTo>
                  <a:cubicBezTo>
                    <a:pt x="178" y="423"/>
                    <a:pt x="178" y="423"/>
                    <a:pt x="178" y="424"/>
                  </a:cubicBezTo>
                  <a:cubicBezTo>
                    <a:pt x="177" y="424"/>
                    <a:pt x="177" y="424"/>
                    <a:pt x="177" y="424"/>
                  </a:cubicBezTo>
                  <a:cubicBezTo>
                    <a:pt x="177" y="425"/>
                    <a:pt x="176" y="425"/>
                    <a:pt x="176" y="424"/>
                  </a:cubicBezTo>
                  <a:close/>
                  <a:moveTo>
                    <a:pt x="160" y="416"/>
                  </a:moveTo>
                  <a:cubicBezTo>
                    <a:pt x="157" y="415"/>
                    <a:pt x="155" y="413"/>
                    <a:pt x="152" y="412"/>
                  </a:cubicBezTo>
                  <a:cubicBezTo>
                    <a:pt x="151" y="411"/>
                    <a:pt x="151" y="411"/>
                    <a:pt x="152" y="410"/>
                  </a:cubicBezTo>
                  <a:cubicBezTo>
                    <a:pt x="152" y="410"/>
                    <a:pt x="153" y="410"/>
                    <a:pt x="153" y="410"/>
                  </a:cubicBezTo>
                  <a:cubicBezTo>
                    <a:pt x="156" y="411"/>
                    <a:pt x="158" y="413"/>
                    <a:pt x="161" y="414"/>
                  </a:cubicBezTo>
                  <a:cubicBezTo>
                    <a:pt x="162" y="414"/>
                    <a:pt x="162" y="415"/>
                    <a:pt x="161" y="416"/>
                  </a:cubicBezTo>
                  <a:cubicBezTo>
                    <a:pt x="161" y="416"/>
                    <a:pt x="161" y="416"/>
                    <a:pt x="161" y="416"/>
                  </a:cubicBezTo>
                  <a:cubicBezTo>
                    <a:pt x="161" y="416"/>
                    <a:pt x="160" y="416"/>
                    <a:pt x="160" y="416"/>
                  </a:cubicBezTo>
                  <a:close/>
                  <a:moveTo>
                    <a:pt x="647" y="199"/>
                  </a:moveTo>
                  <a:cubicBezTo>
                    <a:pt x="646" y="199"/>
                    <a:pt x="645" y="198"/>
                    <a:pt x="645" y="198"/>
                  </a:cubicBezTo>
                  <a:cubicBezTo>
                    <a:pt x="646" y="195"/>
                    <a:pt x="646" y="192"/>
                    <a:pt x="646" y="189"/>
                  </a:cubicBezTo>
                  <a:cubicBezTo>
                    <a:pt x="646" y="188"/>
                    <a:pt x="647" y="188"/>
                    <a:pt x="647" y="188"/>
                  </a:cubicBezTo>
                  <a:cubicBezTo>
                    <a:pt x="648" y="188"/>
                    <a:pt x="648" y="188"/>
                    <a:pt x="648" y="189"/>
                  </a:cubicBezTo>
                  <a:cubicBezTo>
                    <a:pt x="648" y="192"/>
                    <a:pt x="648" y="195"/>
                    <a:pt x="648" y="198"/>
                  </a:cubicBezTo>
                  <a:cubicBezTo>
                    <a:pt x="648" y="198"/>
                    <a:pt x="647" y="199"/>
                    <a:pt x="647" y="199"/>
                  </a:cubicBezTo>
                  <a:cubicBezTo>
                    <a:pt x="647" y="199"/>
                    <a:pt x="647" y="199"/>
                    <a:pt x="647" y="199"/>
                  </a:cubicBezTo>
                  <a:close/>
                  <a:moveTo>
                    <a:pt x="144" y="407"/>
                  </a:moveTo>
                  <a:cubicBezTo>
                    <a:pt x="142" y="406"/>
                    <a:pt x="139" y="404"/>
                    <a:pt x="136" y="403"/>
                  </a:cubicBezTo>
                  <a:cubicBezTo>
                    <a:pt x="136" y="402"/>
                    <a:pt x="136" y="402"/>
                    <a:pt x="136" y="401"/>
                  </a:cubicBezTo>
                  <a:cubicBezTo>
                    <a:pt x="136" y="401"/>
                    <a:pt x="137" y="400"/>
                    <a:pt x="138" y="401"/>
                  </a:cubicBezTo>
                  <a:cubicBezTo>
                    <a:pt x="140" y="402"/>
                    <a:pt x="143" y="404"/>
                    <a:pt x="145" y="405"/>
                  </a:cubicBezTo>
                  <a:cubicBezTo>
                    <a:pt x="146" y="406"/>
                    <a:pt x="146" y="406"/>
                    <a:pt x="146" y="407"/>
                  </a:cubicBezTo>
                  <a:cubicBezTo>
                    <a:pt x="146" y="407"/>
                    <a:pt x="145" y="407"/>
                    <a:pt x="145" y="407"/>
                  </a:cubicBezTo>
                  <a:cubicBezTo>
                    <a:pt x="145" y="407"/>
                    <a:pt x="145" y="407"/>
                    <a:pt x="144" y="407"/>
                  </a:cubicBezTo>
                  <a:close/>
                  <a:moveTo>
                    <a:pt x="647" y="181"/>
                  </a:moveTo>
                  <a:cubicBezTo>
                    <a:pt x="647" y="181"/>
                    <a:pt x="646" y="180"/>
                    <a:pt x="646" y="180"/>
                  </a:cubicBezTo>
                  <a:cubicBezTo>
                    <a:pt x="646" y="177"/>
                    <a:pt x="646" y="174"/>
                    <a:pt x="646" y="171"/>
                  </a:cubicBezTo>
                  <a:cubicBezTo>
                    <a:pt x="646" y="170"/>
                    <a:pt x="647" y="170"/>
                    <a:pt x="647" y="170"/>
                  </a:cubicBezTo>
                  <a:cubicBezTo>
                    <a:pt x="648" y="170"/>
                    <a:pt x="649" y="170"/>
                    <a:pt x="649" y="171"/>
                  </a:cubicBezTo>
                  <a:cubicBezTo>
                    <a:pt x="649" y="174"/>
                    <a:pt x="649" y="177"/>
                    <a:pt x="649" y="180"/>
                  </a:cubicBezTo>
                  <a:cubicBezTo>
                    <a:pt x="649" y="180"/>
                    <a:pt x="648" y="181"/>
                    <a:pt x="648" y="181"/>
                  </a:cubicBezTo>
                  <a:cubicBezTo>
                    <a:pt x="648" y="181"/>
                    <a:pt x="648" y="181"/>
                    <a:pt x="647" y="181"/>
                  </a:cubicBezTo>
                  <a:close/>
                  <a:moveTo>
                    <a:pt x="129" y="398"/>
                  </a:moveTo>
                  <a:cubicBezTo>
                    <a:pt x="126" y="396"/>
                    <a:pt x="124" y="395"/>
                    <a:pt x="121" y="393"/>
                  </a:cubicBezTo>
                  <a:cubicBezTo>
                    <a:pt x="121" y="393"/>
                    <a:pt x="120" y="392"/>
                    <a:pt x="121" y="391"/>
                  </a:cubicBezTo>
                  <a:cubicBezTo>
                    <a:pt x="121" y="391"/>
                    <a:pt x="122" y="391"/>
                    <a:pt x="122" y="391"/>
                  </a:cubicBezTo>
                  <a:cubicBezTo>
                    <a:pt x="125" y="393"/>
                    <a:pt x="127" y="394"/>
                    <a:pt x="130" y="396"/>
                  </a:cubicBezTo>
                  <a:cubicBezTo>
                    <a:pt x="130" y="396"/>
                    <a:pt x="131" y="397"/>
                    <a:pt x="130" y="397"/>
                  </a:cubicBezTo>
                  <a:cubicBezTo>
                    <a:pt x="130" y="398"/>
                    <a:pt x="130" y="398"/>
                    <a:pt x="130" y="398"/>
                  </a:cubicBezTo>
                  <a:cubicBezTo>
                    <a:pt x="129" y="398"/>
                    <a:pt x="129" y="398"/>
                    <a:pt x="129" y="398"/>
                  </a:cubicBezTo>
                  <a:close/>
                  <a:moveTo>
                    <a:pt x="647" y="163"/>
                  </a:moveTo>
                  <a:cubicBezTo>
                    <a:pt x="647" y="163"/>
                    <a:pt x="646" y="162"/>
                    <a:pt x="646" y="162"/>
                  </a:cubicBezTo>
                  <a:cubicBezTo>
                    <a:pt x="646" y="159"/>
                    <a:pt x="646" y="156"/>
                    <a:pt x="646" y="153"/>
                  </a:cubicBezTo>
                  <a:cubicBezTo>
                    <a:pt x="646" y="152"/>
                    <a:pt x="646" y="152"/>
                    <a:pt x="647" y="152"/>
                  </a:cubicBezTo>
                  <a:cubicBezTo>
                    <a:pt x="647" y="152"/>
                    <a:pt x="648" y="152"/>
                    <a:pt x="648" y="153"/>
                  </a:cubicBezTo>
                  <a:cubicBezTo>
                    <a:pt x="648" y="156"/>
                    <a:pt x="648" y="159"/>
                    <a:pt x="648" y="162"/>
                  </a:cubicBezTo>
                  <a:cubicBezTo>
                    <a:pt x="648" y="162"/>
                    <a:pt x="648" y="163"/>
                    <a:pt x="648" y="163"/>
                  </a:cubicBezTo>
                  <a:cubicBezTo>
                    <a:pt x="648" y="163"/>
                    <a:pt x="647" y="163"/>
                    <a:pt x="647" y="163"/>
                  </a:cubicBezTo>
                  <a:close/>
                  <a:moveTo>
                    <a:pt x="114" y="388"/>
                  </a:moveTo>
                  <a:cubicBezTo>
                    <a:pt x="111" y="386"/>
                    <a:pt x="109" y="384"/>
                    <a:pt x="106" y="383"/>
                  </a:cubicBezTo>
                  <a:cubicBezTo>
                    <a:pt x="106" y="382"/>
                    <a:pt x="106" y="382"/>
                    <a:pt x="106" y="381"/>
                  </a:cubicBezTo>
                  <a:cubicBezTo>
                    <a:pt x="106" y="381"/>
                    <a:pt x="107" y="380"/>
                    <a:pt x="108" y="381"/>
                  </a:cubicBezTo>
                  <a:cubicBezTo>
                    <a:pt x="110" y="383"/>
                    <a:pt x="112" y="384"/>
                    <a:pt x="115" y="386"/>
                  </a:cubicBezTo>
                  <a:cubicBezTo>
                    <a:pt x="115" y="386"/>
                    <a:pt x="116" y="387"/>
                    <a:pt x="115" y="388"/>
                  </a:cubicBezTo>
                  <a:cubicBezTo>
                    <a:pt x="115" y="388"/>
                    <a:pt x="115" y="388"/>
                    <a:pt x="115" y="388"/>
                  </a:cubicBezTo>
                  <a:cubicBezTo>
                    <a:pt x="114" y="388"/>
                    <a:pt x="114" y="388"/>
                    <a:pt x="114" y="388"/>
                  </a:cubicBezTo>
                  <a:close/>
                  <a:moveTo>
                    <a:pt x="646" y="145"/>
                  </a:moveTo>
                  <a:cubicBezTo>
                    <a:pt x="645" y="145"/>
                    <a:pt x="645" y="144"/>
                    <a:pt x="645" y="144"/>
                  </a:cubicBezTo>
                  <a:cubicBezTo>
                    <a:pt x="645" y="141"/>
                    <a:pt x="644" y="138"/>
                    <a:pt x="644" y="135"/>
                  </a:cubicBezTo>
                  <a:cubicBezTo>
                    <a:pt x="644" y="134"/>
                    <a:pt x="644" y="134"/>
                    <a:pt x="645" y="134"/>
                  </a:cubicBezTo>
                  <a:cubicBezTo>
                    <a:pt x="645" y="134"/>
                    <a:pt x="646" y="134"/>
                    <a:pt x="646" y="135"/>
                  </a:cubicBezTo>
                  <a:cubicBezTo>
                    <a:pt x="646" y="138"/>
                    <a:pt x="647" y="141"/>
                    <a:pt x="647" y="144"/>
                  </a:cubicBezTo>
                  <a:cubicBezTo>
                    <a:pt x="647" y="144"/>
                    <a:pt x="647" y="145"/>
                    <a:pt x="646" y="145"/>
                  </a:cubicBezTo>
                  <a:cubicBezTo>
                    <a:pt x="646" y="145"/>
                    <a:pt x="646" y="145"/>
                    <a:pt x="646" y="145"/>
                  </a:cubicBezTo>
                  <a:close/>
                  <a:moveTo>
                    <a:pt x="99" y="377"/>
                  </a:moveTo>
                  <a:cubicBezTo>
                    <a:pt x="97" y="376"/>
                    <a:pt x="94" y="374"/>
                    <a:pt x="92" y="372"/>
                  </a:cubicBezTo>
                  <a:cubicBezTo>
                    <a:pt x="91" y="372"/>
                    <a:pt x="91" y="371"/>
                    <a:pt x="91" y="370"/>
                  </a:cubicBezTo>
                  <a:cubicBezTo>
                    <a:pt x="92" y="370"/>
                    <a:pt x="93" y="370"/>
                    <a:pt x="93" y="370"/>
                  </a:cubicBezTo>
                  <a:cubicBezTo>
                    <a:pt x="95" y="372"/>
                    <a:pt x="98" y="374"/>
                    <a:pt x="100" y="376"/>
                  </a:cubicBezTo>
                  <a:cubicBezTo>
                    <a:pt x="101" y="376"/>
                    <a:pt x="101" y="377"/>
                    <a:pt x="100" y="377"/>
                  </a:cubicBezTo>
                  <a:cubicBezTo>
                    <a:pt x="100" y="377"/>
                    <a:pt x="100" y="377"/>
                    <a:pt x="100" y="377"/>
                  </a:cubicBezTo>
                  <a:cubicBezTo>
                    <a:pt x="100" y="378"/>
                    <a:pt x="99" y="378"/>
                    <a:pt x="99" y="377"/>
                  </a:cubicBezTo>
                  <a:close/>
                  <a:moveTo>
                    <a:pt x="644" y="127"/>
                  </a:moveTo>
                  <a:cubicBezTo>
                    <a:pt x="643" y="127"/>
                    <a:pt x="643" y="127"/>
                    <a:pt x="642" y="126"/>
                  </a:cubicBezTo>
                  <a:cubicBezTo>
                    <a:pt x="642" y="123"/>
                    <a:pt x="641" y="120"/>
                    <a:pt x="641" y="117"/>
                  </a:cubicBezTo>
                  <a:cubicBezTo>
                    <a:pt x="641" y="117"/>
                    <a:pt x="641" y="116"/>
                    <a:pt x="642" y="116"/>
                  </a:cubicBezTo>
                  <a:cubicBezTo>
                    <a:pt x="642" y="116"/>
                    <a:pt x="643" y="116"/>
                    <a:pt x="643" y="117"/>
                  </a:cubicBezTo>
                  <a:cubicBezTo>
                    <a:pt x="644" y="120"/>
                    <a:pt x="644" y="123"/>
                    <a:pt x="645" y="126"/>
                  </a:cubicBezTo>
                  <a:cubicBezTo>
                    <a:pt x="645" y="126"/>
                    <a:pt x="644" y="127"/>
                    <a:pt x="644" y="127"/>
                  </a:cubicBezTo>
                  <a:cubicBezTo>
                    <a:pt x="644" y="127"/>
                    <a:pt x="644" y="127"/>
                    <a:pt x="644" y="127"/>
                  </a:cubicBezTo>
                  <a:close/>
                  <a:moveTo>
                    <a:pt x="85" y="366"/>
                  </a:moveTo>
                  <a:cubicBezTo>
                    <a:pt x="82" y="365"/>
                    <a:pt x="80" y="363"/>
                    <a:pt x="77" y="361"/>
                  </a:cubicBezTo>
                  <a:cubicBezTo>
                    <a:pt x="77" y="360"/>
                    <a:pt x="77" y="360"/>
                    <a:pt x="77" y="359"/>
                  </a:cubicBezTo>
                  <a:cubicBezTo>
                    <a:pt x="78" y="359"/>
                    <a:pt x="78" y="359"/>
                    <a:pt x="79" y="359"/>
                  </a:cubicBezTo>
                  <a:cubicBezTo>
                    <a:pt x="81" y="361"/>
                    <a:pt x="84" y="363"/>
                    <a:pt x="86" y="365"/>
                  </a:cubicBezTo>
                  <a:cubicBezTo>
                    <a:pt x="86" y="365"/>
                    <a:pt x="86" y="366"/>
                    <a:pt x="86" y="366"/>
                  </a:cubicBezTo>
                  <a:cubicBezTo>
                    <a:pt x="86" y="366"/>
                    <a:pt x="86" y="366"/>
                    <a:pt x="86" y="367"/>
                  </a:cubicBezTo>
                  <a:cubicBezTo>
                    <a:pt x="85" y="367"/>
                    <a:pt x="85" y="367"/>
                    <a:pt x="85" y="366"/>
                  </a:cubicBezTo>
                  <a:close/>
                  <a:moveTo>
                    <a:pt x="640" y="109"/>
                  </a:moveTo>
                  <a:cubicBezTo>
                    <a:pt x="640" y="109"/>
                    <a:pt x="639" y="109"/>
                    <a:pt x="639" y="108"/>
                  </a:cubicBezTo>
                  <a:cubicBezTo>
                    <a:pt x="638" y="105"/>
                    <a:pt x="637" y="103"/>
                    <a:pt x="637" y="100"/>
                  </a:cubicBezTo>
                  <a:cubicBezTo>
                    <a:pt x="636" y="99"/>
                    <a:pt x="637" y="98"/>
                    <a:pt x="637" y="98"/>
                  </a:cubicBezTo>
                  <a:cubicBezTo>
                    <a:pt x="638" y="98"/>
                    <a:pt x="639" y="98"/>
                    <a:pt x="639" y="99"/>
                  </a:cubicBezTo>
                  <a:cubicBezTo>
                    <a:pt x="640" y="102"/>
                    <a:pt x="640" y="105"/>
                    <a:pt x="641" y="108"/>
                  </a:cubicBezTo>
                  <a:cubicBezTo>
                    <a:pt x="641" y="108"/>
                    <a:pt x="641" y="109"/>
                    <a:pt x="640" y="109"/>
                  </a:cubicBezTo>
                  <a:cubicBezTo>
                    <a:pt x="640" y="109"/>
                    <a:pt x="640" y="109"/>
                    <a:pt x="640" y="109"/>
                  </a:cubicBezTo>
                  <a:close/>
                  <a:moveTo>
                    <a:pt x="71" y="355"/>
                  </a:moveTo>
                  <a:cubicBezTo>
                    <a:pt x="68" y="353"/>
                    <a:pt x="66" y="351"/>
                    <a:pt x="64" y="349"/>
                  </a:cubicBezTo>
                  <a:cubicBezTo>
                    <a:pt x="63" y="349"/>
                    <a:pt x="63" y="348"/>
                    <a:pt x="64" y="347"/>
                  </a:cubicBezTo>
                  <a:cubicBezTo>
                    <a:pt x="64" y="347"/>
                    <a:pt x="65" y="347"/>
                    <a:pt x="65" y="347"/>
                  </a:cubicBezTo>
                  <a:cubicBezTo>
                    <a:pt x="67" y="349"/>
                    <a:pt x="70" y="351"/>
                    <a:pt x="72" y="353"/>
                  </a:cubicBezTo>
                  <a:cubicBezTo>
                    <a:pt x="72" y="354"/>
                    <a:pt x="73" y="354"/>
                    <a:pt x="72" y="355"/>
                  </a:cubicBezTo>
                  <a:cubicBezTo>
                    <a:pt x="72" y="355"/>
                    <a:pt x="72" y="355"/>
                    <a:pt x="72" y="355"/>
                  </a:cubicBezTo>
                  <a:cubicBezTo>
                    <a:pt x="71" y="355"/>
                    <a:pt x="71" y="355"/>
                    <a:pt x="71" y="355"/>
                  </a:cubicBezTo>
                  <a:close/>
                  <a:moveTo>
                    <a:pt x="635" y="92"/>
                  </a:moveTo>
                  <a:cubicBezTo>
                    <a:pt x="635" y="92"/>
                    <a:pt x="634" y="92"/>
                    <a:pt x="634" y="91"/>
                  </a:cubicBezTo>
                  <a:cubicBezTo>
                    <a:pt x="633" y="88"/>
                    <a:pt x="632" y="85"/>
                    <a:pt x="631" y="83"/>
                  </a:cubicBezTo>
                  <a:cubicBezTo>
                    <a:pt x="631" y="82"/>
                    <a:pt x="631" y="81"/>
                    <a:pt x="632" y="81"/>
                  </a:cubicBezTo>
                  <a:cubicBezTo>
                    <a:pt x="632" y="81"/>
                    <a:pt x="633" y="81"/>
                    <a:pt x="633" y="82"/>
                  </a:cubicBezTo>
                  <a:cubicBezTo>
                    <a:pt x="634" y="85"/>
                    <a:pt x="635" y="88"/>
                    <a:pt x="636" y="90"/>
                  </a:cubicBezTo>
                  <a:cubicBezTo>
                    <a:pt x="636" y="91"/>
                    <a:pt x="636" y="92"/>
                    <a:pt x="635" y="92"/>
                  </a:cubicBezTo>
                  <a:cubicBezTo>
                    <a:pt x="635" y="92"/>
                    <a:pt x="635" y="92"/>
                    <a:pt x="635" y="92"/>
                  </a:cubicBezTo>
                  <a:close/>
                  <a:moveTo>
                    <a:pt x="57" y="343"/>
                  </a:moveTo>
                  <a:cubicBezTo>
                    <a:pt x="55" y="342"/>
                    <a:pt x="54" y="340"/>
                    <a:pt x="52" y="339"/>
                  </a:cubicBezTo>
                  <a:cubicBezTo>
                    <a:pt x="51" y="338"/>
                    <a:pt x="51" y="337"/>
                    <a:pt x="50" y="337"/>
                  </a:cubicBezTo>
                  <a:cubicBezTo>
                    <a:pt x="50" y="337"/>
                    <a:pt x="50" y="336"/>
                    <a:pt x="50" y="335"/>
                  </a:cubicBezTo>
                  <a:cubicBezTo>
                    <a:pt x="51" y="335"/>
                    <a:pt x="51" y="335"/>
                    <a:pt x="52" y="335"/>
                  </a:cubicBezTo>
                  <a:cubicBezTo>
                    <a:pt x="52" y="336"/>
                    <a:pt x="53" y="336"/>
                    <a:pt x="53" y="337"/>
                  </a:cubicBezTo>
                  <a:cubicBezTo>
                    <a:pt x="55" y="338"/>
                    <a:pt x="57" y="340"/>
                    <a:pt x="58" y="341"/>
                  </a:cubicBezTo>
                  <a:cubicBezTo>
                    <a:pt x="59" y="342"/>
                    <a:pt x="59" y="343"/>
                    <a:pt x="58" y="343"/>
                  </a:cubicBezTo>
                  <a:cubicBezTo>
                    <a:pt x="58" y="343"/>
                    <a:pt x="58" y="343"/>
                    <a:pt x="58" y="343"/>
                  </a:cubicBezTo>
                  <a:cubicBezTo>
                    <a:pt x="58" y="343"/>
                    <a:pt x="57" y="343"/>
                    <a:pt x="57" y="343"/>
                  </a:cubicBezTo>
                  <a:close/>
                  <a:moveTo>
                    <a:pt x="629" y="75"/>
                  </a:moveTo>
                  <a:cubicBezTo>
                    <a:pt x="629" y="75"/>
                    <a:pt x="628" y="75"/>
                    <a:pt x="628" y="74"/>
                  </a:cubicBezTo>
                  <a:cubicBezTo>
                    <a:pt x="627" y="73"/>
                    <a:pt x="627" y="72"/>
                    <a:pt x="626" y="71"/>
                  </a:cubicBezTo>
                  <a:cubicBezTo>
                    <a:pt x="626" y="69"/>
                    <a:pt x="625" y="68"/>
                    <a:pt x="624" y="66"/>
                  </a:cubicBezTo>
                  <a:cubicBezTo>
                    <a:pt x="624" y="66"/>
                    <a:pt x="624" y="65"/>
                    <a:pt x="625" y="65"/>
                  </a:cubicBezTo>
                  <a:cubicBezTo>
                    <a:pt x="625" y="64"/>
                    <a:pt x="626" y="65"/>
                    <a:pt x="626" y="65"/>
                  </a:cubicBezTo>
                  <a:cubicBezTo>
                    <a:pt x="627" y="67"/>
                    <a:pt x="628" y="68"/>
                    <a:pt x="628" y="70"/>
                  </a:cubicBezTo>
                  <a:cubicBezTo>
                    <a:pt x="629" y="71"/>
                    <a:pt x="629" y="72"/>
                    <a:pt x="630" y="73"/>
                  </a:cubicBezTo>
                  <a:cubicBezTo>
                    <a:pt x="630" y="74"/>
                    <a:pt x="630" y="75"/>
                    <a:pt x="629" y="75"/>
                  </a:cubicBezTo>
                  <a:cubicBezTo>
                    <a:pt x="629" y="75"/>
                    <a:pt x="629" y="75"/>
                    <a:pt x="629" y="75"/>
                  </a:cubicBezTo>
                  <a:close/>
                  <a:moveTo>
                    <a:pt x="44" y="331"/>
                  </a:moveTo>
                  <a:cubicBezTo>
                    <a:pt x="41" y="329"/>
                    <a:pt x="39" y="327"/>
                    <a:pt x="37" y="324"/>
                  </a:cubicBezTo>
                  <a:cubicBezTo>
                    <a:pt x="37" y="324"/>
                    <a:pt x="37" y="323"/>
                    <a:pt x="37" y="323"/>
                  </a:cubicBezTo>
                  <a:cubicBezTo>
                    <a:pt x="38" y="322"/>
                    <a:pt x="38" y="322"/>
                    <a:pt x="39" y="323"/>
                  </a:cubicBezTo>
                  <a:cubicBezTo>
                    <a:pt x="41" y="325"/>
                    <a:pt x="43" y="327"/>
                    <a:pt x="45" y="329"/>
                  </a:cubicBezTo>
                  <a:cubicBezTo>
                    <a:pt x="46" y="330"/>
                    <a:pt x="46" y="330"/>
                    <a:pt x="45" y="331"/>
                  </a:cubicBezTo>
                  <a:cubicBezTo>
                    <a:pt x="45" y="331"/>
                    <a:pt x="45" y="331"/>
                    <a:pt x="45" y="331"/>
                  </a:cubicBezTo>
                  <a:cubicBezTo>
                    <a:pt x="44" y="331"/>
                    <a:pt x="44" y="331"/>
                    <a:pt x="44" y="331"/>
                  </a:cubicBezTo>
                  <a:close/>
                  <a:moveTo>
                    <a:pt x="184" y="255"/>
                  </a:moveTo>
                  <a:cubicBezTo>
                    <a:pt x="183" y="256"/>
                    <a:pt x="182" y="255"/>
                    <a:pt x="182" y="255"/>
                  </a:cubicBezTo>
                  <a:cubicBezTo>
                    <a:pt x="182" y="254"/>
                    <a:pt x="182" y="253"/>
                    <a:pt x="183" y="253"/>
                  </a:cubicBezTo>
                  <a:cubicBezTo>
                    <a:pt x="185" y="252"/>
                    <a:pt x="188" y="251"/>
                    <a:pt x="190" y="250"/>
                  </a:cubicBezTo>
                  <a:cubicBezTo>
                    <a:pt x="191" y="250"/>
                    <a:pt x="191" y="250"/>
                    <a:pt x="191" y="250"/>
                  </a:cubicBezTo>
                  <a:cubicBezTo>
                    <a:pt x="191" y="250"/>
                    <a:pt x="191" y="250"/>
                    <a:pt x="191" y="250"/>
                  </a:cubicBezTo>
                  <a:cubicBezTo>
                    <a:pt x="191" y="249"/>
                    <a:pt x="192" y="250"/>
                    <a:pt x="192" y="250"/>
                  </a:cubicBezTo>
                  <a:cubicBezTo>
                    <a:pt x="193" y="251"/>
                    <a:pt x="192" y="251"/>
                    <a:pt x="192" y="252"/>
                  </a:cubicBezTo>
                  <a:cubicBezTo>
                    <a:pt x="191" y="252"/>
                    <a:pt x="191" y="252"/>
                    <a:pt x="191" y="252"/>
                  </a:cubicBezTo>
                  <a:cubicBezTo>
                    <a:pt x="189" y="253"/>
                    <a:pt x="186" y="254"/>
                    <a:pt x="184" y="255"/>
                  </a:cubicBezTo>
                  <a:close/>
                  <a:moveTo>
                    <a:pt x="199" y="247"/>
                  </a:moveTo>
                  <a:cubicBezTo>
                    <a:pt x="198" y="247"/>
                    <a:pt x="199" y="246"/>
                    <a:pt x="199" y="246"/>
                  </a:cubicBezTo>
                  <a:cubicBezTo>
                    <a:pt x="202" y="245"/>
                    <a:pt x="204" y="243"/>
                    <a:pt x="207" y="242"/>
                  </a:cubicBezTo>
                  <a:cubicBezTo>
                    <a:pt x="208" y="242"/>
                    <a:pt x="208" y="242"/>
                    <a:pt x="209" y="242"/>
                  </a:cubicBezTo>
                  <a:cubicBezTo>
                    <a:pt x="209" y="243"/>
                    <a:pt x="209" y="244"/>
                    <a:pt x="208" y="244"/>
                  </a:cubicBezTo>
                  <a:cubicBezTo>
                    <a:pt x="205" y="245"/>
                    <a:pt x="203" y="247"/>
                    <a:pt x="200" y="248"/>
                  </a:cubicBezTo>
                  <a:cubicBezTo>
                    <a:pt x="200" y="248"/>
                    <a:pt x="200" y="248"/>
                    <a:pt x="200" y="248"/>
                  </a:cubicBezTo>
                  <a:cubicBezTo>
                    <a:pt x="199" y="248"/>
                    <a:pt x="199" y="248"/>
                    <a:pt x="199" y="247"/>
                  </a:cubicBezTo>
                  <a:close/>
                  <a:moveTo>
                    <a:pt x="175" y="259"/>
                  </a:moveTo>
                  <a:cubicBezTo>
                    <a:pt x="172" y="260"/>
                    <a:pt x="169" y="261"/>
                    <a:pt x="167" y="262"/>
                  </a:cubicBezTo>
                  <a:cubicBezTo>
                    <a:pt x="166" y="262"/>
                    <a:pt x="165" y="262"/>
                    <a:pt x="165" y="261"/>
                  </a:cubicBezTo>
                  <a:cubicBezTo>
                    <a:pt x="165" y="261"/>
                    <a:pt x="165" y="260"/>
                    <a:pt x="166" y="260"/>
                  </a:cubicBezTo>
                  <a:cubicBezTo>
                    <a:pt x="169" y="259"/>
                    <a:pt x="172" y="258"/>
                    <a:pt x="174" y="257"/>
                  </a:cubicBezTo>
                  <a:cubicBezTo>
                    <a:pt x="175" y="256"/>
                    <a:pt x="176" y="257"/>
                    <a:pt x="176" y="257"/>
                  </a:cubicBezTo>
                  <a:cubicBezTo>
                    <a:pt x="176" y="258"/>
                    <a:pt x="176" y="258"/>
                    <a:pt x="175" y="259"/>
                  </a:cubicBezTo>
                  <a:cubicBezTo>
                    <a:pt x="175" y="259"/>
                    <a:pt x="175" y="259"/>
                    <a:pt x="175" y="259"/>
                  </a:cubicBezTo>
                  <a:close/>
                  <a:moveTo>
                    <a:pt x="215" y="239"/>
                  </a:moveTo>
                  <a:cubicBezTo>
                    <a:pt x="214" y="239"/>
                    <a:pt x="215" y="238"/>
                    <a:pt x="215" y="238"/>
                  </a:cubicBezTo>
                  <a:cubicBezTo>
                    <a:pt x="218" y="236"/>
                    <a:pt x="220" y="235"/>
                    <a:pt x="223" y="233"/>
                  </a:cubicBezTo>
                  <a:cubicBezTo>
                    <a:pt x="223" y="233"/>
                    <a:pt x="224" y="233"/>
                    <a:pt x="224" y="234"/>
                  </a:cubicBezTo>
                  <a:cubicBezTo>
                    <a:pt x="225" y="234"/>
                    <a:pt x="225" y="235"/>
                    <a:pt x="224" y="235"/>
                  </a:cubicBezTo>
                  <a:cubicBezTo>
                    <a:pt x="221" y="237"/>
                    <a:pt x="219" y="238"/>
                    <a:pt x="216" y="240"/>
                  </a:cubicBezTo>
                  <a:cubicBezTo>
                    <a:pt x="216" y="240"/>
                    <a:pt x="216" y="240"/>
                    <a:pt x="216" y="240"/>
                  </a:cubicBezTo>
                  <a:cubicBezTo>
                    <a:pt x="216" y="240"/>
                    <a:pt x="215" y="240"/>
                    <a:pt x="215" y="239"/>
                  </a:cubicBezTo>
                  <a:close/>
                  <a:moveTo>
                    <a:pt x="158" y="265"/>
                  </a:moveTo>
                  <a:cubicBezTo>
                    <a:pt x="155" y="266"/>
                    <a:pt x="152" y="267"/>
                    <a:pt x="149" y="267"/>
                  </a:cubicBezTo>
                  <a:cubicBezTo>
                    <a:pt x="149" y="268"/>
                    <a:pt x="148" y="267"/>
                    <a:pt x="148" y="267"/>
                  </a:cubicBezTo>
                  <a:cubicBezTo>
                    <a:pt x="148" y="266"/>
                    <a:pt x="148" y="265"/>
                    <a:pt x="149" y="265"/>
                  </a:cubicBezTo>
                  <a:cubicBezTo>
                    <a:pt x="152" y="264"/>
                    <a:pt x="155" y="263"/>
                    <a:pt x="157" y="263"/>
                  </a:cubicBezTo>
                  <a:cubicBezTo>
                    <a:pt x="158" y="262"/>
                    <a:pt x="159" y="263"/>
                    <a:pt x="159" y="263"/>
                  </a:cubicBezTo>
                  <a:cubicBezTo>
                    <a:pt x="159" y="264"/>
                    <a:pt x="159" y="264"/>
                    <a:pt x="158" y="265"/>
                  </a:cubicBezTo>
                  <a:cubicBezTo>
                    <a:pt x="158" y="265"/>
                    <a:pt x="158" y="265"/>
                    <a:pt x="158" y="265"/>
                  </a:cubicBezTo>
                  <a:close/>
                  <a:moveTo>
                    <a:pt x="620" y="58"/>
                  </a:moveTo>
                  <a:cubicBezTo>
                    <a:pt x="620" y="57"/>
                    <a:pt x="619" y="56"/>
                    <a:pt x="619" y="56"/>
                  </a:cubicBezTo>
                  <a:cubicBezTo>
                    <a:pt x="618" y="54"/>
                    <a:pt x="617" y="52"/>
                    <a:pt x="615" y="50"/>
                  </a:cubicBezTo>
                  <a:cubicBezTo>
                    <a:pt x="615" y="50"/>
                    <a:pt x="615" y="49"/>
                    <a:pt x="616" y="49"/>
                  </a:cubicBezTo>
                  <a:cubicBezTo>
                    <a:pt x="616" y="48"/>
                    <a:pt x="617" y="49"/>
                    <a:pt x="617" y="49"/>
                  </a:cubicBezTo>
                  <a:cubicBezTo>
                    <a:pt x="618" y="51"/>
                    <a:pt x="620" y="53"/>
                    <a:pt x="621" y="54"/>
                  </a:cubicBezTo>
                  <a:cubicBezTo>
                    <a:pt x="621" y="55"/>
                    <a:pt x="622" y="56"/>
                    <a:pt x="622" y="57"/>
                  </a:cubicBezTo>
                  <a:cubicBezTo>
                    <a:pt x="622" y="58"/>
                    <a:pt x="622" y="58"/>
                    <a:pt x="622" y="59"/>
                  </a:cubicBezTo>
                  <a:cubicBezTo>
                    <a:pt x="621" y="59"/>
                    <a:pt x="621" y="59"/>
                    <a:pt x="621" y="59"/>
                  </a:cubicBezTo>
                  <a:cubicBezTo>
                    <a:pt x="621" y="59"/>
                    <a:pt x="620" y="59"/>
                    <a:pt x="620" y="58"/>
                  </a:cubicBezTo>
                  <a:close/>
                  <a:moveTo>
                    <a:pt x="230" y="230"/>
                  </a:moveTo>
                  <a:cubicBezTo>
                    <a:pt x="230" y="230"/>
                    <a:pt x="230" y="229"/>
                    <a:pt x="231" y="228"/>
                  </a:cubicBezTo>
                  <a:cubicBezTo>
                    <a:pt x="233" y="227"/>
                    <a:pt x="236" y="225"/>
                    <a:pt x="238" y="224"/>
                  </a:cubicBezTo>
                  <a:cubicBezTo>
                    <a:pt x="239" y="223"/>
                    <a:pt x="239" y="223"/>
                    <a:pt x="240" y="224"/>
                  </a:cubicBezTo>
                  <a:cubicBezTo>
                    <a:pt x="240" y="224"/>
                    <a:pt x="240" y="225"/>
                    <a:pt x="239" y="225"/>
                  </a:cubicBezTo>
                  <a:cubicBezTo>
                    <a:pt x="237" y="227"/>
                    <a:pt x="234" y="229"/>
                    <a:pt x="232" y="230"/>
                  </a:cubicBezTo>
                  <a:cubicBezTo>
                    <a:pt x="232" y="230"/>
                    <a:pt x="232" y="230"/>
                    <a:pt x="232" y="230"/>
                  </a:cubicBezTo>
                  <a:cubicBezTo>
                    <a:pt x="231" y="231"/>
                    <a:pt x="230" y="231"/>
                    <a:pt x="230" y="230"/>
                  </a:cubicBezTo>
                  <a:close/>
                  <a:moveTo>
                    <a:pt x="31" y="318"/>
                  </a:moveTo>
                  <a:cubicBezTo>
                    <a:pt x="29" y="316"/>
                    <a:pt x="27" y="314"/>
                    <a:pt x="25" y="312"/>
                  </a:cubicBezTo>
                  <a:cubicBezTo>
                    <a:pt x="24" y="311"/>
                    <a:pt x="24" y="310"/>
                    <a:pt x="25" y="310"/>
                  </a:cubicBezTo>
                  <a:cubicBezTo>
                    <a:pt x="25" y="309"/>
                    <a:pt x="26" y="310"/>
                    <a:pt x="26" y="310"/>
                  </a:cubicBezTo>
                  <a:cubicBezTo>
                    <a:pt x="28" y="312"/>
                    <a:pt x="30" y="314"/>
                    <a:pt x="32" y="316"/>
                  </a:cubicBezTo>
                  <a:cubicBezTo>
                    <a:pt x="33" y="317"/>
                    <a:pt x="33" y="318"/>
                    <a:pt x="32" y="318"/>
                  </a:cubicBezTo>
                  <a:cubicBezTo>
                    <a:pt x="32" y="318"/>
                    <a:pt x="32" y="318"/>
                    <a:pt x="32" y="318"/>
                  </a:cubicBezTo>
                  <a:cubicBezTo>
                    <a:pt x="32" y="318"/>
                    <a:pt x="31" y="318"/>
                    <a:pt x="31" y="318"/>
                  </a:cubicBezTo>
                  <a:close/>
                  <a:moveTo>
                    <a:pt x="141" y="270"/>
                  </a:moveTo>
                  <a:cubicBezTo>
                    <a:pt x="138" y="271"/>
                    <a:pt x="135" y="271"/>
                    <a:pt x="132" y="272"/>
                  </a:cubicBezTo>
                  <a:cubicBezTo>
                    <a:pt x="131" y="272"/>
                    <a:pt x="131" y="272"/>
                    <a:pt x="130" y="271"/>
                  </a:cubicBezTo>
                  <a:cubicBezTo>
                    <a:pt x="130" y="270"/>
                    <a:pt x="131" y="270"/>
                    <a:pt x="131" y="270"/>
                  </a:cubicBezTo>
                  <a:cubicBezTo>
                    <a:pt x="134" y="269"/>
                    <a:pt x="137" y="268"/>
                    <a:pt x="140" y="268"/>
                  </a:cubicBezTo>
                  <a:cubicBezTo>
                    <a:pt x="141" y="267"/>
                    <a:pt x="141" y="268"/>
                    <a:pt x="141" y="268"/>
                  </a:cubicBezTo>
                  <a:cubicBezTo>
                    <a:pt x="142" y="269"/>
                    <a:pt x="141" y="269"/>
                    <a:pt x="141" y="270"/>
                  </a:cubicBezTo>
                  <a:cubicBezTo>
                    <a:pt x="141" y="270"/>
                    <a:pt x="141" y="270"/>
                    <a:pt x="141" y="270"/>
                  </a:cubicBezTo>
                  <a:close/>
                  <a:moveTo>
                    <a:pt x="245" y="220"/>
                  </a:moveTo>
                  <a:cubicBezTo>
                    <a:pt x="245" y="220"/>
                    <a:pt x="245" y="219"/>
                    <a:pt x="246" y="219"/>
                  </a:cubicBezTo>
                  <a:cubicBezTo>
                    <a:pt x="248" y="217"/>
                    <a:pt x="250" y="215"/>
                    <a:pt x="253" y="213"/>
                  </a:cubicBezTo>
                  <a:cubicBezTo>
                    <a:pt x="253" y="213"/>
                    <a:pt x="254" y="213"/>
                    <a:pt x="254" y="214"/>
                  </a:cubicBezTo>
                  <a:cubicBezTo>
                    <a:pt x="255" y="214"/>
                    <a:pt x="255" y="215"/>
                    <a:pt x="254" y="215"/>
                  </a:cubicBezTo>
                  <a:cubicBezTo>
                    <a:pt x="252" y="217"/>
                    <a:pt x="249" y="219"/>
                    <a:pt x="247" y="220"/>
                  </a:cubicBezTo>
                  <a:cubicBezTo>
                    <a:pt x="247" y="220"/>
                    <a:pt x="247" y="220"/>
                    <a:pt x="247" y="221"/>
                  </a:cubicBezTo>
                  <a:cubicBezTo>
                    <a:pt x="246" y="221"/>
                    <a:pt x="246" y="221"/>
                    <a:pt x="245" y="220"/>
                  </a:cubicBezTo>
                  <a:close/>
                  <a:moveTo>
                    <a:pt x="123" y="274"/>
                  </a:moveTo>
                  <a:cubicBezTo>
                    <a:pt x="120" y="274"/>
                    <a:pt x="117" y="275"/>
                    <a:pt x="114" y="276"/>
                  </a:cubicBezTo>
                  <a:cubicBezTo>
                    <a:pt x="113" y="276"/>
                    <a:pt x="113" y="275"/>
                    <a:pt x="113" y="275"/>
                  </a:cubicBezTo>
                  <a:cubicBezTo>
                    <a:pt x="113" y="274"/>
                    <a:pt x="113" y="273"/>
                    <a:pt x="114" y="273"/>
                  </a:cubicBezTo>
                  <a:cubicBezTo>
                    <a:pt x="117" y="273"/>
                    <a:pt x="120" y="272"/>
                    <a:pt x="123" y="272"/>
                  </a:cubicBezTo>
                  <a:cubicBezTo>
                    <a:pt x="123" y="272"/>
                    <a:pt x="124" y="272"/>
                    <a:pt x="124" y="273"/>
                  </a:cubicBezTo>
                  <a:cubicBezTo>
                    <a:pt x="124" y="273"/>
                    <a:pt x="124" y="274"/>
                    <a:pt x="123" y="274"/>
                  </a:cubicBezTo>
                  <a:cubicBezTo>
                    <a:pt x="123" y="274"/>
                    <a:pt x="123" y="274"/>
                    <a:pt x="123" y="274"/>
                  </a:cubicBezTo>
                  <a:close/>
                  <a:moveTo>
                    <a:pt x="260" y="209"/>
                  </a:moveTo>
                  <a:cubicBezTo>
                    <a:pt x="259" y="209"/>
                    <a:pt x="260" y="208"/>
                    <a:pt x="260" y="208"/>
                  </a:cubicBezTo>
                  <a:cubicBezTo>
                    <a:pt x="262" y="206"/>
                    <a:pt x="265" y="204"/>
                    <a:pt x="267" y="202"/>
                  </a:cubicBezTo>
                  <a:cubicBezTo>
                    <a:pt x="268" y="202"/>
                    <a:pt x="268" y="202"/>
                    <a:pt x="269" y="202"/>
                  </a:cubicBezTo>
                  <a:cubicBezTo>
                    <a:pt x="269" y="203"/>
                    <a:pt x="269" y="204"/>
                    <a:pt x="269" y="204"/>
                  </a:cubicBezTo>
                  <a:cubicBezTo>
                    <a:pt x="266" y="206"/>
                    <a:pt x="264" y="208"/>
                    <a:pt x="261" y="210"/>
                  </a:cubicBezTo>
                  <a:cubicBezTo>
                    <a:pt x="261" y="210"/>
                    <a:pt x="261" y="210"/>
                    <a:pt x="261" y="210"/>
                  </a:cubicBezTo>
                  <a:cubicBezTo>
                    <a:pt x="261" y="210"/>
                    <a:pt x="260" y="210"/>
                    <a:pt x="260" y="209"/>
                  </a:cubicBezTo>
                  <a:close/>
                  <a:moveTo>
                    <a:pt x="105" y="277"/>
                  </a:moveTo>
                  <a:cubicBezTo>
                    <a:pt x="102" y="277"/>
                    <a:pt x="99" y="278"/>
                    <a:pt x="96" y="278"/>
                  </a:cubicBezTo>
                  <a:cubicBezTo>
                    <a:pt x="96" y="278"/>
                    <a:pt x="95" y="278"/>
                    <a:pt x="95" y="277"/>
                  </a:cubicBezTo>
                  <a:cubicBezTo>
                    <a:pt x="95" y="277"/>
                    <a:pt x="95" y="276"/>
                    <a:pt x="96" y="276"/>
                  </a:cubicBezTo>
                  <a:cubicBezTo>
                    <a:pt x="99" y="276"/>
                    <a:pt x="102" y="275"/>
                    <a:pt x="105" y="275"/>
                  </a:cubicBezTo>
                  <a:cubicBezTo>
                    <a:pt x="105" y="275"/>
                    <a:pt x="106" y="275"/>
                    <a:pt x="106" y="276"/>
                  </a:cubicBezTo>
                  <a:cubicBezTo>
                    <a:pt x="106" y="276"/>
                    <a:pt x="106" y="277"/>
                    <a:pt x="105" y="277"/>
                  </a:cubicBezTo>
                  <a:cubicBezTo>
                    <a:pt x="105" y="277"/>
                    <a:pt x="105" y="277"/>
                    <a:pt x="105" y="277"/>
                  </a:cubicBezTo>
                  <a:close/>
                  <a:moveTo>
                    <a:pt x="274" y="198"/>
                  </a:moveTo>
                  <a:cubicBezTo>
                    <a:pt x="273" y="198"/>
                    <a:pt x="274" y="197"/>
                    <a:pt x="274" y="197"/>
                  </a:cubicBezTo>
                  <a:cubicBezTo>
                    <a:pt x="276" y="195"/>
                    <a:pt x="279" y="193"/>
                    <a:pt x="281" y="191"/>
                  </a:cubicBezTo>
                  <a:cubicBezTo>
                    <a:pt x="281" y="190"/>
                    <a:pt x="282" y="190"/>
                    <a:pt x="282" y="191"/>
                  </a:cubicBezTo>
                  <a:cubicBezTo>
                    <a:pt x="283" y="191"/>
                    <a:pt x="283" y="192"/>
                    <a:pt x="282" y="192"/>
                  </a:cubicBezTo>
                  <a:cubicBezTo>
                    <a:pt x="280" y="194"/>
                    <a:pt x="278" y="196"/>
                    <a:pt x="275" y="198"/>
                  </a:cubicBezTo>
                  <a:cubicBezTo>
                    <a:pt x="275" y="198"/>
                    <a:pt x="275" y="198"/>
                    <a:pt x="275" y="198"/>
                  </a:cubicBezTo>
                  <a:cubicBezTo>
                    <a:pt x="275" y="199"/>
                    <a:pt x="274" y="198"/>
                    <a:pt x="274" y="198"/>
                  </a:cubicBezTo>
                  <a:close/>
                  <a:moveTo>
                    <a:pt x="87" y="279"/>
                  </a:moveTo>
                  <a:cubicBezTo>
                    <a:pt x="84" y="279"/>
                    <a:pt x="81" y="280"/>
                    <a:pt x="78" y="280"/>
                  </a:cubicBezTo>
                  <a:cubicBezTo>
                    <a:pt x="78" y="280"/>
                    <a:pt x="77" y="279"/>
                    <a:pt x="77" y="279"/>
                  </a:cubicBezTo>
                  <a:cubicBezTo>
                    <a:pt x="77" y="278"/>
                    <a:pt x="77" y="278"/>
                    <a:pt x="78" y="278"/>
                  </a:cubicBezTo>
                  <a:cubicBezTo>
                    <a:pt x="81" y="277"/>
                    <a:pt x="84" y="277"/>
                    <a:pt x="87" y="277"/>
                  </a:cubicBezTo>
                  <a:cubicBezTo>
                    <a:pt x="88" y="277"/>
                    <a:pt x="88" y="277"/>
                    <a:pt x="88" y="278"/>
                  </a:cubicBezTo>
                  <a:cubicBezTo>
                    <a:pt x="88" y="278"/>
                    <a:pt x="88" y="279"/>
                    <a:pt x="88" y="279"/>
                  </a:cubicBezTo>
                  <a:cubicBezTo>
                    <a:pt x="87" y="279"/>
                    <a:pt x="87" y="279"/>
                    <a:pt x="87" y="279"/>
                  </a:cubicBezTo>
                  <a:close/>
                  <a:moveTo>
                    <a:pt x="611" y="43"/>
                  </a:moveTo>
                  <a:cubicBezTo>
                    <a:pt x="609" y="40"/>
                    <a:pt x="607" y="38"/>
                    <a:pt x="605" y="36"/>
                  </a:cubicBezTo>
                  <a:cubicBezTo>
                    <a:pt x="605" y="35"/>
                    <a:pt x="605" y="35"/>
                    <a:pt x="605" y="34"/>
                  </a:cubicBezTo>
                  <a:cubicBezTo>
                    <a:pt x="606" y="34"/>
                    <a:pt x="606" y="34"/>
                    <a:pt x="607" y="34"/>
                  </a:cubicBezTo>
                  <a:cubicBezTo>
                    <a:pt x="609" y="37"/>
                    <a:pt x="611" y="39"/>
                    <a:pt x="612" y="42"/>
                  </a:cubicBezTo>
                  <a:cubicBezTo>
                    <a:pt x="613" y="42"/>
                    <a:pt x="613" y="43"/>
                    <a:pt x="612" y="43"/>
                  </a:cubicBezTo>
                  <a:cubicBezTo>
                    <a:pt x="612" y="43"/>
                    <a:pt x="612" y="43"/>
                    <a:pt x="612" y="43"/>
                  </a:cubicBezTo>
                  <a:cubicBezTo>
                    <a:pt x="611" y="43"/>
                    <a:pt x="611" y="43"/>
                    <a:pt x="611" y="43"/>
                  </a:cubicBezTo>
                  <a:close/>
                  <a:moveTo>
                    <a:pt x="287" y="186"/>
                  </a:moveTo>
                  <a:cubicBezTo>
                    <a:pt x="287" y="186"/>
                    <a:pt x="287" y="185"/>
                    <a:pt x="287" y="184"/>
                  </a:cubicBezTo>
                  <a:cubicBezTo>
                    <a:pt x="290" y="182"/>
                    <a:pt x="292" y="180"/>
                    <a:pt x="294" y="178"/>
                  </a:cubicBezTo>
                  <a:cubicBezTo>
                    <a:pt x="294" y="178"/>
                    <a:pt x="295" y="178"/>
                    <a:pt x="296" y="178"/>
                  </a:cubicBezTo>
                  <a:cubicBezTo>
                    <a:pt x="296" y="179"/>
                    <a:pt x="296" y="179"/>
                    <a:pt x="295" y="180"/>
                  </a:cubicBezTo>
                  <a:cubicBezTo>
                    <a:pt x="293" y="182"/>
                    <a:pt x="291" y="184"/>
                    <a:pt x="289" y="186"/>
                  </a:cubicBezTo>
                  <a:cubicBezTo>
                    <a:pt x="289" y="186"/>
                    <a:pt x="289" y="186"/>
                    <a:pt x="289" y="186"/>
                  </a:cubicBezTo>
                  <a:cubicBezTo>
                    <a:pt x="288" y="187"/>
                    <a:pt x="288" y="186"/>
                    <a:pt x="287" y="186"/>
                  </a:cubicBezTo>
                  <a:close/>
                  <a:moveTo>
                    <a:pt x="18" y="305"/>
                  </a:moveTo>
                  <a:cubicBezTo>
                    <a:pt x="16" y="303"/>
                    <a:pt x="14" y="300"/>
                    <a:pt x="12" y="298"/>
                  </a:cubicBezTo>
                  <a:cubicBezTo>
                    <a:pt x="12" y="298"/>
                    <a:pt x="12" y="297"/>
                    <a:pt x="12" y="297"/>
                  </a:cubicBezTo>
                  <a:cubicBezTo>
                    <a:pt x="13" y="296"/>
                    <a:pt x="14" y="296"/>
                    <a:pt x="14" y="297"/>
                  </a:cubicBezTo>
                  <a:cubicBezTo>
                    <a:pt x="16" y="299"/>
                    <a:pt x="18" y="301"/>
                    <a:pt x="20" y="303"/>
                  </a:cubicBezTo>
                  <a:cubicBezTo>
                    <a:pt x="20" y="304"/>
                    <a:pt x="20" y="305"/>
                    <a:pt x="20" y="305"/>
                  </a:cubicBezTo>
                  <a:cubicBezTo>
                    <a:pt x="20" y="305"/>
                    <a:pt x="20" y="305"/>
                    <a:pt x="20" y="305"/>
                  </a:cubicBezTo>
                  <a:cubicBezTo>
                    <a:pt x="19" y="305"/>
                    <a:pt x="19" y="305"/>
                    <a:pt x="18" y="305"/>
                  </a:cubicBezTo>
                  <a:close/>
                  <a:moveTo>
                    <a:pt x="69" y="280"/>
                  </a:moveTo>
                  <a:cubicBezTo>
                    <a:pt x="66" y="280"/>
                    <a:pt x="63" y="280"/>
                    <a:pt x="60" y="280"/>
                  </a:cubicBezTo>
                  <a:cubicBezTo>
                    <a:pt x="59" y="280"/>
                    <a:pt x="59" y="280"/>
                    <a:pt x="59" y="279"/>
                  </a:cubicBezTo>
                  <a:cubicBezTo>
                    <a:pt x="59" y="279"/>
                    <a:pt x="59" y="278"/>
                    <a:pt x="60" y="278"/>
                  </a:cubicBezTo>
                  <a:cubicBezTo>
                    <a:pt x="63" y="278"/>
                    <a:pt x="66" y="278"/>
                    <a:pt x="69" y="278"/>
                  </a:cubicBezTo>
                  <a:cubicBezTo>
                    <a:pt x="70" y="278"/>
                    <a:pt x="70" y="278"/>
                    <a:pt x="70" y="279"/>
                  </a:cubicBezTo>
                  <a:cubicBezTo>
                    <a:pt x="70" y="280"/>
                    <a:pt x="70" y="280"/>
                    <a:pt x="69" y="280"/>
                  </a:cubicBezTo>
                  <a:cubicBezTo>
                    <a:pt x="69" y="280"/>
                    <a:pt x="69" y="280"/>
                    <a:pt x="69" y="280"/>
                  </a:cubicBezTo>
                  <a:close/>
                  <a:moveTo>
                    <a:pt x="300" y="174"/>
                  </a:moveTo>
                  <a:cubicBezTo>
                    <a:pt x="300" y="173"/>
                    <a:pt x="300" y="172"/>
                    <a:pt x="300" y="172"/>
                  </a:cubicBezTo>
                  <a:cubicBezTo>
                    <a:pt x="302" y="170"/>
                    <a:pt x="304" y="168"/>
                    <a:pt x="307" y="165"/>
                  </a:cubicBezTo>
                  <a:cubicBezTo>
                    <a:pt x="307" y="165"/>
                    <a:pt x="308" y="165"/>
                    <a:pt x="308" y="165"/>
                  </a:cubicBezTo>
                  <a:cubicBezTo>
                    <a:pt x="309" y="166"/>
                    <a:pt x="309" y="167"/>
                    <a:pt x="308" y="167"/>
                  </a:cubicBezTo>
                  <a:cubicBezTo>
                    <a:pt x="306" y="169"/>
                    <a:pt x="304" y="171"/>
                    <a:pt x="302" y="174"/>
                  </a:cubicBezTo>
                  <a:cubicBezTo>
                    <a:pt x="302" y="174"/>
                    <a:pt x="302" y="174"/>
                    <a:pt x="302" y="174"/>
                  </a:cubicBezTo>
                  <a:cubicBezTo>
                    <a:pt x="301" y="174"/>
                    <a:pt x="301" y="174"/>
                    <a:pt x="300" y="174"/>
                  </a:cubicBezTo>
                  <a:close/>
                  <a:moveTo>
                    <a:pt x="51" y="280"/>
                  </a:moveTo>
                  <a:cubicBezTo>
                    <a:pt x="48" y="280"/>
                    <a:pt x="45" y="280"/>
                    <a:pt x="42" y="280"/>
                  </a:cubicBezTo>
                  <a:cubicBezTo>
                    <a:pt x="41" y="280"/>
                    <a:pt x="41" y="279"/>
                    <a:pt x="41" y="279"/>
                  </a:cubicBezTo>
                  <a:cubicBezTo>
                    <a:pt x="41" y="278"/>
                    <a:pt x="41" y="278"/>
                    <a:pt x="42" y="278"/>
                  </a:cubicBezTo>
                  <a:cubicBezTo>
                    <a:pt x="45" y="278"/>
                    <a:pt x="48" y="278"/>
                    <a:pt x="51" y="278"/>
                  </a:cubicBezTo>
                  <a:cubicBezTo>
                    <a:pt x="52" y="278"/>
                    <a:pt x="52" y="279"/>
                    <a:pt x="52" y="279"/>
                  </a:cubicBezTo>
                  <a:cubicBezTo>
                    <a:pt x="52" y="280"/>
                    <a:pt x="52" y="280"/>
                    <a:pt x="51" y="280"/>
                  </a:cubicBezTo>
                  <a:cubicBezTo>
                    <a:pt x="51" y="280"/>
                    <a:pt x="51" y="280"/>
                    <a:pt x="51" y="280"/>
                  </a:cubicBezTo>
                  <a:close/>
                  <a:moveTo>
                    <a:pt x="313" y="160"/>
                  </a:moveTo>
                  <a:cubicBezTo>
                    <a:pt x="312" y="160"/>
                    <a:pt x="312" y="159"/>
                    <a:pt x="313" y="159"/>
                  </a:cubicBezTo>
                  <a:cubicBezTo>
                    <a:pt x="315" y="157"/>
                    <a:pt x="317" y="155"/>
                    <a:pt x="319" y="152"/>
                  </a:cubicBezTo>
                  <a:cubicBezTo>
                    <a:pt x="319" y="152"/>
                    <a:pt x="320" y="152"/>
                    <a:pt x="320" y="152"/>
                  </a:cubicBezTo>
                  <a:cubicBezTo>
                    <a:pt x="321" y="153"/>
                    <a:pt x="321" y="153"/>
                    <a:pt x="320" y="154"/>
                  </a:cubicBezTo>
                  <a:cubicBezTo>
                    <a:pt x="318" y="156"/>
                    <a:pt x="316" y="158"/>
                    <a:pt x="314" y="160"/>
                  </a:cubicBezTo>
                  <a:cubicBezTo>
                    <a:pt x="314" y="161"/>
                    <a:pt x="314" y="161"/>
                    <a:pt x="314" y="161"/>
                  </a:cubicBezTo>
                  <a:cubicBezTo>
                    <a:pt x="314" y="161"/>
                    <a:pt x="313" y="161"/>
                    <a:pt x="313" y="160"/>
                  </a:cubicBezTo>
                  <a:close/>
                  <a:moveTo>
                    <a:pt x="599" y="29"/>
                  </a:moveTo>
                  <a:cubicBezTo>
                    <a:pt x="598" y="28"/>
                    <a:pt x="597" y="27"/>
                    <a:pt x="596" y="26"/>
                  </a:cubicBezTo>
                  <a:cubicBezTo>
                    <a:pt x="595" y="25"/>
                    <a:pt x="594" y="24"/>
                    <a:pt x="593" y="23"/>
                  </a:cubicBezTo>
                  <a:cubicBezTo>
                    <a:pt x="592" y="23"/>
                    <a:pt x="592" y="22"/>
                    <a:pt x="593" y="21"/>
                  </a:cubicBezTo>
                  <a:cubicBezTo>
                    <a:pt x="593" y="21"/>
                    <a:pt x="594" y="21"/>
                    <a:pt x="594" y="21"/>
                  </a:cubicBezTo>
                  <a:cubicBezTo>
                    <a:pt x="595" y="22"/>
                    <a:pt x="597" y="23"/>
                    <a:pt x="598" y="25"/>
                  </a:cubicBezTo>
                  <a:cubicBezTo>
                    <a:pt x="599" y="25"/>
                    <a:pt x="600" y="27"/>
                    <a:pt x="601" y="28"/>
                  </a:cubicBezTo>
                  <a:cubicBezTo>
                    <a:pt x="601" y="28"/>
                    <a:pt x="601" y="29"/>
                    <a:pt x="601" y="29"/>
                  </a:cubicBezTo>
                  <a:cubicBezTo>
                    <a:pt x="601" y="29"/>
                    <a:pt x="601" y="29"/>
                    <a:pt x="600" y="29"/>
                  </a:cubicBezTo>
                  <a:cubicBezTo>
                    <a:pt x="600" y="30"/>
                    <a:pt x="600" y="29"/>
                    <a:pt x="599" y="29"/>
                  </a:cubicBezTo>
                  <a:close/>
                  <a:moveTo>
                    <a:pt x="6" y="291"/>
                  </a:moveTo>
                  <a:cubicBezTo>
                    <a:pt x="4" y="289"/>
                    <a:pt x="2" y="287"/>
                    <a:pt x="0" y="284"/>
                  </a:cubicBezTo>
                  <a:cubicBezTo>
                    <a:pt x="0" y="284"/>
                    <a:pt x="0" y="283"/>
                    <a:pt x="1" y="283"/>
                  </a:cubicBezTo>
                  <a:cubicBezTo>
                    <a:pt x="1" y="282"/>
                    <a:pt x="2" y="283"/>
                    <a:pt x="2" y="283"/>
                  </a:cubicBezTo>
                  <a:cubicBezTo>
                    <a:pt x="4" y="285"/>
                    <a:pt x="6" y="288"/>
                    <a:pt x="8" y="290"/>
                  </a:cubicBezTo>
                  <a:cubicBezTo>
                    <a:pt x="8" y="290"/>
                    <a:pt x="8" y="291"/>
                    <a:pt x="8" y="291"/>
                  </a:cubicBezTo>
                  <a:cubicBezTo>
                    <a:pt x="8" y="292"/>
                    <a:pt x="8" y="292"/>
                    <a:pt x="8" y="292"/>
                  </a:cubicBezTo>
                  <a:cubicBezTo>
                    <a:pt x="7" y="292"/>
                    <a:pt x="7" y="292"/>
                    <a:pt x="6" y="291"/>
                  </a:cubicBezTo>
                  <a:close/>
                  <a:moveTo>
                    <a:pt x="33" y="279"/>
                  </a:moveTo>
                  <a:cubicBezTo>
                    <a:pt x="30" y="279"/>
                    <a:pt x="27" y="279"/>
                    <a:pt x="24" y="279"/>
                  </a:cubicBezTo>
                  <a:cubicBezTo>
                    <a:pt x="23" y="279"/>
                    <a:pt x="23" y="278"/>
                    <a:pt x="23" y="277"/>
                  </a:cubicBezTo>
                  <a:cubicBezTo>
                    <a:pt x="23" y="277"/>
                    <a:pt x="23" y="276"/>
                    <a:pt x="24" y="276"/>
                  </a:cubicBezTo>
                  <a:cubicBezTo>
                    <a:pt x="27" y="277"/>
                    <a:pt x="30" y="277"/>
                    <a:pt x="33" y="277"/>
                  </a:cubicBezTo>
                  <a:cubicBezTo>
                    <a:pt x="34" y="277"/>
                    <a:pt x="34" y="278"/>
                    <a:pt x="34" y="278"/>
                  </a:cubicBezTo>
                  <a:cubicBezTo>
                    <a:pt x="34" y="279"/>
                    <a:pt x="34" y="279"/>
                    <a:pt x="33" y="279"/>
                  </a:cubicBezTo>
                  <a:cubicBezTo>
                    <a:pt x="33" y="279"/>
                    <a:pt x="33" y="279"/>
                    <a:pt x="33" y="279"/>
                  </a:cubicBezTo>
                  <a:close/>
                  <a:moveTo>
                    <a:pt x="325" y="147"/>
                  </a:moveTo>
                  <a:cubicBezTo>
                    <a:pt x="324" y="147"/>
                    <a:pt x="324" y="146"/>
                    <a:pt x="325" y="145"/>
                  </a:cubicBezTo>
                  <a:cubicBezTo>
                    <a:pt x="327" y="143"/>
                    <a:pt x="329" y="141"/>
                    <a:pt x="331" y="139"/>
                  </a:cubicBezTo>
                  <a:cubicBezTo>
                    <a:pt x="331" y="138"/>
                    <a:pt x="332" y="138"/>
                    <a:pt x="332" y="139"/>
                  </a:cubicBezTo>
                  <a:cubicBezTo>
                    <a:pt x="333" y="139"/>
                    <a:pt x="333" y="140"/>
                    <a:pt x="332" y="140"/>
                  </a:cubicBezTo>
                  <a:cubicBezTo>
                    <a:pt x="330" y="142"/>
                    <a:pt x="328" y="145"/>
                    <a:pt x="326" y="147"/>
                  </a:cubicBezTo>
                  <a:cubicBezTo>
                    <a:pt x="326" y="147"/>
                    <a:pt x="326" y="147"/>
                    <a:pt x="326" y="147"/>
                  </a:cubicBezTo>
                  <a:cubicBezTo>
                    <a:pt x="326" y="147"/>
                    <a:pt x="325" y="147"/>
                    <a:pt x="325" y="147"/>
                  </a:cubicBezTo>
                  <a:close/>
                  <a:moveTo>
                    <a:pt x="15" y="278"/>
                  </a:moveTo>
                  <a:cubicBezTo>
                    <a:pt x="12" y="277"/>
                    <a:pt x="9" y="277"/>
                    <a:pt x="6" y="276"/>
                  </a:cubicBezTo>
                  <a:cubicBezTo>
                    <a:pt x="5" y="276"/>
                    <a:pt x="5" y="276"/>
                    <a:pt x="5" y="275"/>
                  </a:cubicBezTo>
                  <a:cubicBezTo>
                    <a:pt x="5" y="275"/>
                    <a:pt x="6" y="274"/>
                    <a:pt x="6" y="274"/>
                  </a:cubicBezTo>
                  <a:cubicBezTo>
                    <a:pt x="9" y="275"/>
                    <a:pt x="12" y="275"/>
                    <a:pt x="15" y="275"/>
                  </a:cubicBezTo>
                  <a:cubicBezTo>
                    <a:pt x="16" y="276"/>
                    <a:pt x="16" y="276"/>
                    <a:pt x="16" y="277"/>
                  </a:cubicBezTo>
                  <a:cubicBezTo>
                    <a:pt x="16" y="277"/>
                    <a:pt x="16" y="277"/>
                    <a:pt x="15" y="278"/>
                  </a:cubicBezTo>
                  <a:cubicBezTo>
                    <a:pt x="15" y="278"/>
                    <a:pt x="15" y="278"/>
                    <a:pt x="15" y="278"/>
                  </a:cubicBezTo>
                  <a:close/>
                  <a:moveTo>
                    <a:pt x="337" y="133"/>
                  </a:moveTo>
                  <a:cubicBezTo>
                    <a:pt x="336" y="133"/>
                    <a:pt x="336" y="132"/>
                    <a:pt x="337" y="132"/>
                  </a:cubicBezTo>
                  <a:cubicBezTo>
                    <a:pt x="337" y="132"/>
                    <a:pt x="337" y="132"/>
                    <a:pt x="337" y="132"/>
                  </a:cubicBezTo>
                  <a:cubicBezTo>
                    <a:pt x="339" y="130"/>
                    <a:pt x="341" y="127"/>
                    <a:pt x="343" y="125"/>
                  </a:cubicBezTo>
                  <a:cubicBezTo>
                    <a:pt x="343" y="125"/>
                    <a:pt x="344" y="125"/>
                    <a:pt x="344" y="125"/>
                  </a:cubicBezTo>
                  <a:cubicBezTo>
                    <a:pt x="345" y="125"/>
                    <a:pt x="345" y="126"/>
                    <a:pt x="344" y="127"/>
                  </a:cubicBezTo>
                  <a:cubicBezTo>
                    <a:pt x="342" y="129"/>
                    <a:pt x="340" y="131"/>
                    <a:pt x="338" y="133"/>
                  </a:cubicBezTo>
                  <a:cubicBezTo>
                    <a:pt x="338" y="133"/>
                    <a:pt x="338" y="133"/>
                    <a:pt x="338" y="133"/>
                  </a:cubicBezTo>
                  <a:cubicBezTo>
                    <a:pt x="338" y="134"/>
                    <a:pt x="338" y="134"/>
                    <a:pt x="338" y="134"/>
                  </a:cubicBezTo>
                  <a:cubicBezTo>
                    <a:pt x="338" y="134"/>
                    <a:pt x="337" y="134"/>
                    <a:pt x="337" y="133"/>
                  </a:cubicBezTo>
                  <a:close/>
                  <a:moveTo>
                    <a:pt x="586" y="17"/>
                  </a:moveTo>
                  <a:cubicBezTo>
                    <a:pt x="583" y="16"/>
                    <a:pt x="581" y="14"/>
                    <a:pt x="578" y="13"/>
                  </a:cubicBezTo>
                  <a:cubicBezTo>
                    <a:pt x="578" y="12"/>
                    <a:pt x="578" y="12"/>
                    <a:pt x="578" y="11"/>
                  </a:cubicBezTo>
                  <a:cubicBezTo>
                    <a:pt x="578" y="10"/>
                    <a:pt x="579" y="10"/>
                    <a:pt x="579" y="11"/>
                  </a:cubicBezTo>
                  <a:cubicBezTo>
                    <a:pt x="582" y="12"/>
                    <a:pt x="585" y="14"/>
                    <a:pt x="587" y="16"/>
                  </a:cubicBezTo>
                  <a:cubicBezTo>
                    <a:pt x="588" y="16"/>
                    <a:pt x="588" y="17"/>
                    <a:pt x="587" y="17"/>
                  </a:cubicBezTo>
                  <a:cubicBezTo>
                    <a:pt x="587" y="17"/>
                    <a:pt x="587" y="17"/>
                    <a:pt x="587" y="17"/>
                  </a:cubicBezTo>
                  <a:cubicBezTo>
                    <a:pt x="586" y="18"/>
                    <a:pt x="586" y="18"/>
                    <a:pt x="586" y="17"/>
                  </a:cubicBezTo>
                  <a:close/>
                  <a:moveTo>
                    <a:pt x="349" y="120"/>
                  </a:moveTo>
                  <a:cubicBezTo>
                    <a:pt x="348" y="119"/>
                    <a:pt x="348" y="119"/>
                    <a:pt x="349" y="118"/>
                  </a:cubicBezTo>
                  <a:cubicBezTo>
                    <a:pt x="351" y="116"/>
                    <a:pt x="353" y="114"/>
                    <a:pt x="355" y="112"/>
                  </a:cubicBezTo>
                  <a:cubicBezTo>
                    <a:pt x="355" y="111"/>
                    <a:pt x="356" y="111"/>
                    <a:pt x="356" y="112"/>
                  </a:cubicBezTo>
                  <a:cubicBezTo>
                    <a:pt x="357" y="112"/>
                    <a:pt x="357" y="113"/>
                    <a:pt x="356" y="113"/>
                  </a:cubicBezTo>
                  <a:cubicBezTo>
                    <a:pt x="354" y="115"/>
                    <a:pt x="352" y="117"/>
                    <a:pt x="350" y="120"/>
                  </a:cubicBezTo>
                  <a:cubicBezTo>
                    <a:pt x="350" y="120"/>
                    <a:pt x="350" y="120"/>
                    <a:pt x="350" y="120"/>
                  </a:cubicBezTo>
                  <a:cubicBezTo>
                    <a:pt x="349" y="120"/>
                    <a:pt x="349" y="120"/>
                    <a:pt x="349" y="120"/>
                  </a:cubicBezTo>
                  <a:close/>
                  <a:moveTo>
                    <a:pt x="361" y="107"/>
                  </a:moveTo>
                  <a:cubicBezTo>
                    <a:pt x="360" y="106"/>
                    <a:pt x="360" y="105"/>
                    <a:pt x="361" y="105"/>
                  </a:cubicBezTo>
                  <a:cubicBezTo>
                    <a:pt x="361" y="104"/>
                    <a:pt x="362" y="103"/>
                    <a:pt x="363" y="102"/>
                  </a:cubicBezTo>
                  <a:cubicBezTo>
                    <a:pt x="364" y="101"/>
                    <a:pt x="366" y="100"/>
                    <a:pt x="367" y="98"/>
                  </a:cubicBezTo>
                  <a:cubicBezTo>
                    <a:pt x="367" y="98"/>
                    <a:pt x="368" y="98"/>
                    <a:pt x="368" y="98"/>
                  </a:cubicBezTo>
                  <a:cubicBezTo>
                    <a:pt x="369" y="99"/>
                    <a:pt x="369" y="99"/>
                    <a:pt x="368" y="100"/>
                  </a:cubicBezTo>
                  <a:cubicBezTo>
                    <a:pt x="367" y="101"/>
                    <a:pt x="366" y="102"/>
                    <a:pt x="365" y="104"/>
                  </a:cubicBezTo>
                  <a:cubicBezTo>
                    <a:pt x="364" y="105"/>
                    <a:pt x="363" y="106"/>
                    <a:pt x="362" y="106"/>
                  </a:cubicBezTo>
                  <a:cubicBezTo>
                    <a:pt x="362" y="107"/>
                    <a:pt x="362" y="107"/>
                    <a:pt x="362" y="107"/>
                  </a:cubicBezTo>
                  <a:cubicBezTo>
                    <a:pt x="362" y="107"/>
                    <a:pt x="361" y="107"/>
                    <a:pt x="361" y="107"/>
                  </a:cubicBezTo>
                  <a:close/>
                  <a:moveTo>
                    <a:pt x="570" y="9"/>
                  </a:moveTo>
                  <a:cubicBezTo>
                    <a:pt x="570" y="9"/>
                    <a:pt x="570" y="9"/>
                    <a:pt x="570" y="9"/>
                  </a:cubicBezTo>
                  <a:cubicBezTo>
                    <a:pt x="568" y="7"/>
                    <a:pt x="565" y="6"/>
                    <a:pt x="562" y="5"/>
                  </a:cubicBezTo>
                  <a:cubicBezTo>
                    <a:pt x="561" y="5"/>
                    <a:pt x="561" y="5"/>
                    <a:pt x="561" y="4"/>
                  </a:cubicBezTo>
                  <a:cubicBezTo>
                    <a:pt x="561" y="3"/>
                    <a:pt x="562" y="3"/>
                    <a:pt x="563" y="3"/>
                  </a:cubicBezTo>
                  <a:cubicBezTo>
                    <a:pt x="566" y="4"/>
                    <a:pt x="568" y="5"/>
                    <a:pt x="571" y="6"/>
                  </a:cubicBezTo>
                  <a:cubicBezTo>
                    <a:pt x="571" y="6"/>
                    <a:pt x="571" y="6"/>
                    <a:pt x="571" y="6"/>
                  </a:cubicBezTo>
                  <a:cubicBezTo>
                    <a:pt x="572" y="7"/>
                    <a:pt x="572" y="7"/>
                    <a:pt x="572" y="8"/>
                  </a:cubicBezTo>
                  <a:cubicBezTo>
                    <a:pt x="572" y="8"/>
                    <a:pt x="571" y="8"/>
                    <a:pt x="571" y="9"/>
                  </a:cubicBezTo>
                  <a:cubicBezTo>
                    <a:pt x="571" y="9"/>
                    <a:pt x="571" y="9"/>
                    <a:pt x="570" y="9"/>
                  </a:cubicBezTo>
                  <a:close/>
                  <a:moveTo>
                    <a:pt x="373" y="93"/>
                  </a:moveTo>
                  <a:cubicBezTo>
                    <a:pt x="373" y="93"/>
                    <a:pt x="373" y="92"/>
                    <a:pt x="373" y="92"/>
                  </a:cubicBezTo>
                  <a:cubicBezTo>
                    <a:pt x="375" y="90"/>
                    <a:pt x="377" y="87"/>
                    <a:pt x="379" y="85"/>
                  </a:cubicBezTo>
                  <a:cubicBezTo>
                    <a:pt x="380" y="85"/>
                    <a:pt x="381" y="85"/>
                    <a:pt x="381" y="85"/>
                  </a:cubicBezTo>
                  <a:cubicBezTo>
                    <a:pt x="381" y="86"/>
                    <a:pt x="381" y="86"/>
                    <a:pt x="381" y="87"/>
                  </a:cubicBezTo>
                  <a:cubicBezTo>
                    <a:pt x="379" y="89"/>
                    <a:pt x="377" y="91"/>
                    <a:pt x="375" y="93"/>
                  </a:cubicBezTo>
                  <a:cubicBezTo>
                    <a:pt x="374" y="93"/>
                    <a:pt x="374" y="93"/>
                    <a:pt x="374" y="93"/>
                  </a:cubicBezTo>
                  <a:cubicBezTo>
                    <a:pt x="374" y="94"/>
                    <a:pt x="373" y="94"/>
                    <a:pt x="373" y="93"/>
                  </a:cubicBezTo>
                  <a:close/>
                  <a:moveTo>
                    <a:pt x="386" y="81"/>
                  </a:moveTo>
                  <a:cubicBezTo>
                    <a:pt x="385" y="80"/>
                    <a:pt x="386" y="79"/>
                    <a:pt x="386" y="79"/>
                  </a:cubicBezTo>
                  <a:cubicBezTo>
                    <a:pt x="388" y="77"/>
                    <a:pt x="390" y="75"/>
                    <a:pt x="393" y="73"/>
                  </a:cubicBezTo>
                  <a:cubicBezTo>
                    <a:pt x="393" y="73"/>
                    <a:pt x="394" y="73"/>
                    <a:pt x="394" y="73"/>
                  </a:cubicBezTo>
                  <a:cubicBezTo>
                    <a:pt x="395" y="74"/>
                    <a:pt x="395" y="74"/>
                    <a:pt x="394" y="75"/>
                  </a:cubicBezTo>
                  <a:cubicBezTo>
                    <a:pt x="392" y="77"/>
                    <a:pt x="390" y="79"/>
                    <a:pt x="388" y="81"/>
                  </a:cubicBezTo>
                  <a:cubicBezTo>
                    <a:pt x="387" y="81"/>
                    <a:pt x="387" y="81"/>
                    <a:pt x="387" y="81"/>
                  </a:cubicBezTo>
                  <a:cubicBezTo>
                    <a:pt x="387" y="81"/>
                    <a:pt x="386" y="81"/>
                    <a:pt x="386" y="81"/>
                  </a:cubicBezTo>
                  <a:close/>
                  <a:moveTo>
                    <a:pt x="553" y="3"/>
                  </a:moveTo>
                  <a:cubicBezTo>
                    <a:pt x="550" y="3"/>
                    <a:pt x="547" y="2"/>
                    <a:pt x="545" y="2"/>
                  </a:cubicBezTo>
                  <a:cubicBezTo>
                    <a:pt x="544" y="2"/>
                    <a:pt x="543" y="2"/>
                    <a:pt x="543" y="1"/>
                  </a:cubicBezTo>
                  <a:cubicBezTo>
                    <a:pt x="544" y="0"/>
                    <a:pt x="544" y="0"/>
                    <a:pt x="545" y="0"/>
                  </a:cubicBezTo>
                  <a:cubicBezTo>
                    <a:pt x="548" y="0"/>
                    <a:pt x="551" y="1"/>
                    <a:pt x="554" y="1"/>
                  </a:cubicBezTo>
                  <a:cubicBezTo>
                    <a:pt x="554" y="1"/>
                    <a:pt x="555" y="2"/>
                    <a:pt x="555" y="2"/>
                  </a:cubicBezTo>
                  <a:cubicBezTo>
                    <a:pt x="555" y="3"/>
                    <a:pt x="554" y="3"/>
                    <a:pt x="554" y="3"/>
                  </a:cubicBezTo>
                  <a:cubicBezTo>
                    <a:pt x="554" y="3"/>
                    <a:pt x="554" y="3"/>
                    <a:pt x="553" y="3"/>
                  </a:cubicBezTo>
                  <a:close/>
                  <a:moveTo>
                    <a:pt x="399" y="69"/>
                  </a:moveTo>
                  <a:cubicBezTo>
                    <a:pt x="399" y="68"/>
                    <a:pt x="399" y="68"/>
                    <a:pt x="400" y="67"/>
                  </a:cubicBezTo>
                  <a:cubicBezTo>
                    <a:pt x="402" y="65"/>
                    <a:pt x="404" y="63"/>
                    <a:pt x="407" y="61"/>
                  </a:cubicBezTo>
                  <a:cubicBezTo>
                    <a:pt x="407" y="61"/>
                    <a:pt x="408" y="61"/>
                    <a:pt x="408" y="62"/>
                  </a:cubicBezTo>
                  <a:cubicBezTo>
                    <a:pt x="409" y="62"/>
                    <a:pt x="408" y="63"/>
                    <a:pt x="408" y="63"/>
                  </a:cubicBezTo>
                  <a:cubicBezTo>
                    <a:pt x="406" y="65"/>
                    <a:pt x="403" y="67"/>
                    <a:pt x="401" y="69"/>
                  </a:cubicBezTo>
                  <a:cubicBezTo>
                    <a:pt x="401" y="69"/>
                    <a:pt x="401" y="69"/>
                    <a:pt x="401" y="69"/>
                  </a:cubicBezTo>
                  <a:cubicBezTo>
                    <a:pt x="400" y="69"/>
                    <a:pt x="400" y="69"/>
                    <a:pt x="399" y="69"/>
                  </a:cubicBezTo>
                  <a:close/>
                  <a:moveTo>
                    <a:pt x="414" y="57"/>
                  </a:moveTo>
                  <a:cubicBezTo>
                    <a:pt x="413" y="57"/>
                    <a:pt x="413" y="56"/>
                    <a:pt x="414" y="56"/>
                  </a:cubicBezTo>
                  <a:cubicBezTo>
                    <a:pt x="416" y="54"/>
                    <a:pt x="419" y="52"/>
                    <a:pt x="421" y="50"/>
                  </a:cubicBezTo>
                  <a:cubicBezTo>
                    <a:pt x="421" y="50"/>
                    <a:pt x="422" y="50"/>
                    <a:pt x="423" y="51"/>
                  </a:cubicBezTo>
                  <a:cubicBezTo>
                    <a:pt x="423" y="51"/>
                    <a:pt x="423" y="52"/>
                    <a:pt x="422" y="52"/>
                  </a:cubicBezTo>
                  <a:cubicBezTo>
                    <a:pt x="420" y="54"/>
                    <a:pt x="417" y="56"/>
                    <a:pt x="415" y="58"/>
                  </a:cubicBezTo>
                  <a:cubicBezTo>
                    <a:pt x="415" y="58"/>
                    <a:pt x="415" y="58"/>
                    <a:pt x="415" y="58"/>
                  </a:cubicBezTo>
                  <a:cubicBezTo>
                    <a:pt x="414" y="58"/>
                    <a:pt x="414" y="58"/>
                    <a:pt x="414" y="57"/>
                  </a:cubicBezTo>
                  <a:close/>
                  <a:moveTo>
                    <a:pt x="536" y="2"/>
                  </a:moveTo>
                  <a:cubicBezTo>
                    <a:pt x="533" y="2"/>
                    <a:pt x="530" y="2"/>
                    <a:pt x="527" y="3"/>
                  </a:cubicBezTo>
                  <a:cubicBezTo>
                    <a:pt x="526" y="3"/>
                    <a:pt x="526" y="2"/>
                    <a:pt x="525" y="2"/>
                  </a:cubicBezTo>
                  <a:cubicBezTo>
                    <a:pt x="525" y="1"/>
                    <a:pt x="526" y="1"/>
                    <a:pt x="526" y="0"/>
                  </a:cubicBezTo>
                  <a:cubicBezTo>
                    <a:pt x="530" y="0"/>
                    <a:pt x="533" y="0"/>
                    <a:pt x="536" y="0"/>
                  </a:cubicBezTo>
                  <a:cubicBezTo>
                    <a:pt x="536" y="0"/>
                    <a:pt x="537" y="0"/>
                    <a:pt x="537" y="1"/>
                  </a:cubicBezTo>
                  <a:cubicBezTo>
                    <a:pt x="537" y="1"/>
                    <a:pt x="536" y="2"/>
                    <a:pt x="536" y="2"/>
                  </a:cubicBezTo>
                  <a:cubicBezTo>
                    <a:pt x="536" y="2"/>
                    <a:pt x="536" y="2"/>
                    <a:pt x="536" y="2"/>
                  </a:cubicBezTo>
                  <a:close/>
                  <a:moveTo>
                    <a:pt x="428" y="47"/>
                  </a:moveTo>
                  <a:cubicBezTo>
                    <a:pt x="428" y="46"/>
                    <a:pt x="428" y="45"/>
                    <a:pt x="428" y="45"/>
                  </a:cubicBezTo>
                  <a:cubicBezTo>
                    <a:pt x="431" y="43"/>
                    <a:pt x="433" y="42"/>
                    <a:pt x="436" y="40"/>
                  </a:cubicBezTo>
                  <a:cubicBezTo>
                    <a:pt x="436" y="40"/>
                    <a:pt x="437" y="40"/>
                    <a:pt x="437" y="40"/>
                  </a:cubicBezTo>
                  <a:cubicBezTo>
                    <a:pt x="438" y="41"/>
                    <a:pt x="438" y="41"/>
                    <a:pt x="437" y="42"/>
                  </a:cubicBezTo>
                  <a:cubicBezTo>
                    <a:pt x="435" y="43"/>
                    <a:pt x="432" y="45"/>
                    <a:pt x="430" y="47"/>
                  </a:cubicBezTo>
                  <a:cubicBezTo>
                    <a:pt x="430" y="47"/>
                    <a:pt x="429" y="47"/>
                    <a:pt x="429" y="47"/>
                  </a:cubicBezTo>
                  <a:cubicBezTo>
                    <a:pt x="429" y="47"/>
                    <a:pt x="428" y="47"/>
                    <a:pt x="428" y="47"/>
                  </a:cubicBezTo>
                  <a:close/>
                  <a:moveTo>
                    <a:pt x="443" y="37"/>
                  </a:moveTo>
                  <a:cubicBezTo>
                    <a:pt x="443" y="36"/>
                    <a:pt x="443" y="35"/>
                    <a:pt x="443" y="35"/>
                  </a:cubicBezTo>
                  <a:cubicBezTo>
                    <a:pt x="446" y="33"/>
                    <a:pt x="448" y="32"/>
                    <a:pt x="451" y="30"/>
                  </a:cubicBezTo>
                  <a:cubicBezTo>
                    <a:pt x="452" y="30"/>
                    <a:pt x="452" y="30"/>
                    <a:pt x="453" y="31"/>
                  </a:cubicBezTo>
                  <a:cubicBezTo>
                    <a:pt x="453" y="31"/>
                    <a:pt x="453" y="32"/>
                    <a:pt x="452" y="32"/>
                  </a:cubicBezTo>
                  <a:cubicBezTo>
                    <a:pt x="450" y="34"/>
                    <a:pt x="447" y="35"/>
                    <a:pt x="445" y="37"/>
                  </a:cubicBezTo>
                  <a:cubicBezTo>
                    <a:pt x="444" y="37"/>
                    <a:pt x="444" y="37"/>
                    <a:pt x="444" y="37"/>
                  </a:cubicBezTo>
                  <a:cubicBezTo>
                    <a:pt x="444" y="37"/>
                    <a:pt x="443" y="37"/>
                    <a:pt x="443" y="37"/>
                  </a:cubicBezTo>
                  <a:close/>
                  <a:moveTo>
                    <a:pt x="518" y="4"/>
                  </a:moveTo>
                  <a:cubicBezTo>
                    <a:pt x="517" y="4"/>
                    <a:pt x="516" y="4"/>
                    <a:pt x="515" y="5"/>
                  </a:cubicBezTo>
                  <a:cubicBezTo>
                    <a:pt x="513" y="5"/>
                    <a:pt x="511" y="6"/>
                    <a:pt x="509" y="6"/>
                  </a:cubicBezTo>
                  <a:cubicBezTo>
                    <a:pt x="509" y="6"/>
                    <a:pt x="508" y="6"/>
                    <a:pt x="508" y="5"/>
                  </a:cubicBezTo>
                  <a:cubicBezTo>
                    <a:pt x="508" y="5"/>
                    <a:pt x="508" y="4"/>
                    <a:pt x="509" y="4"/>
                  </a:cubicBezTo>
                  <a:cubicBezTo>
                    <a:pt x="511" y="3"/>
                    <a:pt x="513" y="3"/>
                    <a:pt x="515" y="2"/>
                  </a:cubicBezTo>
                  <a:cubicBezTo>
                    <a:pt x="516" y="2"/>
                    <a:pt x="517" y="2"/>
                    <a:pt x="517" y="2"/>
                  </a:cubicBezTo>
                  <a:cubicBezTo>
                    <a:pt x="518" y="2"/>
                    <a:pt x="519" y="2"/>
                    <a:pt x="519" y="3"/>
                  </a:cubicBezTo>
                  <a:cubicBezTo>
                    <a:pt x="519" y="3"/>
                    <a:pt x="519" y="4"/>
                    <a:pt x="518" y="4"/>
                  </a:cubicBezTo>
                  <a:cubicBezTo>
                    <a:pt x="518" y="4"/>
                    <a:pt x="518" y="4"/>
                    <a:pt x="518" y="4"/>
                  </a:cubicBezTo>
                  <a:close/>
                  <a:moveTo>
                    <a:pt x="458" y="27"/>
                  </a:moveTo>
                  <a:cubicBezTo>
                    <a:pt x="458" y="27"/>
                    <a:pt x="458" y="26"/>
                    <a:pt x="459" y="26"/>
                  </a:cubicBezTo>
                  <a:cubicBezTo>
                    <a:pt x="460" y="25"/>
                    <a:pt x="460" y="25"/>
                    <a:pt x="460" y="25"/>
                  </a:cubicBezTo>
                  <a:cubicBezTo>
                    <a:pt x="462" y="24"/>
                    <a:pt x="465" y="22"/>
                    <a:pt x="467" y="21"/>
                  </a:cubicBezTo>
                  <a:cubicBezTo>
                    <a:pt x="467" y="21"/>
                    <a:pt x="468" y="21"/>
                    <a:pt x="468" y="22"/>
                  </a:cubicBezTo>
                  <a:cubicBezTo>
                    <a:pt x="469" y="22"/>
                    <a:pt x="468" y="23"/>
                    <a:pt x="468" y="23"/>
                  </a:cubicBezTo>
                  <a:cubicBezTo>
                    <a:pt x="466" y="24"/>
                    <a:pt x="463" y="26"/>
                    <a:pt x="461" y="27"/>
                  </a:cubicBezTo>
                  <a:cubicBezTo>
                    <a:pt x="460" y="28"/>
                    <a:pt x="460" y="28"/>
                    <a:pt x="460" y="28"/>
                  </a:cubicBezTo>
                  <a:cubicBezTo>
                    <a:pt x="460" y="28"/>
                    <a:pt x="460" y="28"/>
                    <a:pt x="460" y="28"/>
                  </a:cubicBezTo>
                  <a:cubicBezTo>
                    <a:pt x="459" y="28"/>
                    <a:pt x="459" y="28"/>
                    <a:pt x="458" y="27"/>
                  </a:cubicBezTo>
                  <a:close/>
                  <a:moveTo>
                    <a:pt x="501" y="9"/>
                  </a:moveTo>
                  <a:cubicBezTo>
                    <a:pt x="498" y="10"/>
                    <a:pt x="495" y="11"/>
                    <a:pt x="492" y="12"/>
                  </a:cubicBezTo>
                  <a:cubicBezTo>
                    <a:pt x="492" y="12"/>
                    <a:pt x="491" y="12"/>
                    <a:pt x="491" y="11"/>
                  </a:cubicBezTo>
                  <a:cubicBezTo>
                    <a:pt x="491" y="11"/>
                    <a:pt x="491" y="10"/>
                    <a:pt x="491" y="10"/>
                  </a:cubicBezTo>
                  <a:cubicBezTo>
                    <a:pt x="494" y="9"/>
                    <a:pt x="497" y="8"/>
                    <a:pt x="500" y="7"/>
                  </a:cubicBezTo>
                  <a:cubicBezTo>
                    <a:pt x="500" y="6"/>
                    <a:pt x="501" y="7"/>
                    <a:pt x="501" y="7"/>
                  </a:cubicBezTo>
                  <a:cubicBezTo>
                    <a:pt x="502" y="8"/>
                    <a:pt x="501" y="9"/>
                    <a:pt x="501" y="9"/>
                  </a:cubicBezTo>
                  <a:cubicBezTo>
                    <a:pt x="501" y="9"/>
                    <a:pt x="501" y="9"/>
                    <a:pt x="501" y="9"/>
                  </a:cubicBezTo>
                  <a:close/>
                  <a:moveTo>
                    <a:pt x="474" y="19"/>
                  </a:moveTo>
                  <a:cubicBezTo>
                    <a:pt x="474" y="18"/>
                    <a:pt x="474" y="17"/>
                    <a:pt x="475" y="17"/>
                  </a:cubicBezTo>
                  <a:cubicBezTo>
                    <a:pt x="478" y="16"/>
                    <a:pt x="480" y="14"/>
                    <a:pt x="483" y="13"/>
                  </a:cubicBezTo>
                  <a:cubicBezTo>
                    <a:pt x="483" y="13"/>
                    <a:pt x="483" y="13"/>
                    <a:pt x="483" y="13"/>
                  </a:cubicBezTo>
                  <a:cubicBezTo>
                    <a:pt x="484" y="13"/>
                    <a:pt x="484" y="13"/>
                    <a:pt x="484" y="14"/>
                  </a:cubicBezTo>
                  <a:cubicBezTo>
                    <a:pt x="485" y="14"/>
                    <a:pt x="484" y="15"/>
                    <a:pt x="484" y="15"/>
                  </a:cubicBezTo>
                  <a:cubicBezTo>
                    <a:pt x="481" y="17"/>
                    <a:pt x="479" y="18"/>
                    <a:pt x="476" y="19"/>
                  </a:cubicBezTo>
                  <a:cubicBezTo>
                    <a:pt x="476" y="19"/>
                    <a:pt x="476" y="19"/>
                    <a:pt x="476" y="19"/>
                  </a:cubicBezTo>
                  <a:cubicBezTo>
                    <a:pt x="475" y="19"/>
                    <a:pt x="475" y="19"/>
                    <a:pt x="47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17" name="Rectangle 18">
              <a:extLst>
                <a:ext uri="{FF2B5EF4-FFF2-40B4-BE49-F238E27FC236}">
                  <a16:creationId xmlns:a16="http://schemas.microsoft.com/office/drawing/2014/main" id="{9579768D-AF35-4EC7-87D0-50C36C2C6347}"/>
                </a:ext>
              </a:extLst>
            </p:cNvPr>
            <p:cNvSpPr/>
            <p:nvPr/>
          </p:nvSpPr>
          <p:spPr bwMode="auto">
            <a:xfrm>
              <a:off x="6986968" y="3718808"/>
              <a:ext cx="650875" cy="615553"/>
            </a:xfrm>
            <a:prstGeom prst="rect">
              <a:avLst/>
            </a:prstGeom>
            <a:noFill/>
            <a:ln>
              <a:noFill/>
            </a:ln>
          </p:spPr>
          <p:txBody>
            <a:bodyPr wrap="square" lIns="0" tIns="0" rIns="0" bIns="0" anchor="ctr">
              <a:spAutoFit/>
            </a:bodyPr>
            <a:lstStyle/>
            <a:p>
              <a:pPr marL="0" marR="0" lvl="0" indent="0" algn="l" defTabSz="913765" rtl="0" eaLnBrk="1" fontAlgn="auto" latinLnBrk="0" hangingPunct="1">
                <a:lnSpc>
                  <a:spcPct val="100000"/>
                </a:lnSpc>
                <a:spcBef>
                  <a:spcPct val="0"/>
                </a:spcBef>
                <a:spcAft>
                  <a:spcPct val="0"/>
                </a:spcAft>
                <a:buClrTx/>
                <a:buSzTx/>
                <a:buFontTx/>
                <a:buNone/>
                <a:defRPr/>
              </a:pPr>
              <a:r>
                <a:rPr kumimoji="0" lang="en-US" sz="4000" b="1" i="0" u="none" strike="noStrike" kern="1200" cap="none" spc="0" normalizeH="0" baseline="0" noProof="0" dirty="0">
                  <a:ln>
                    <a:noFill/>
                  </a:ln>
                  <a:solidFill>
                    <a:srgbClr val="FFFEFE"/>
                  </a:solidFill>
                  <a:effectLst/>
                  <a:uLnTx/>
                  <a:uFillTx/>
                  <a:latin typeface="思源黑体 Normal"/>
                  <a:ea typeface="思源黑体 Normal"/>
                  <a:cs typeface="+mn-ea"/>
                  <a:sym typeface="+mn-lt"/>
                </a:rPr>
                <a:t>04</a:t>
              </a:r>
            </a:p>
          </p:txBody>
        </p:sp>
      </p:grpSp>
      <p:grpSp>
        <p:nvGrpSpPr>
          <p:cNvPr id="26" name="组合 25">
            <a:extLst>
              <a:ext uri="{FF2B5EF4-FFF2-40B4-BE49-F238E27FC236}">
                <a16:creationId xmlns:a16="http://schemas.microsoft.com/office/drawing/2014/main" id="{4BD9AD03-3E26-44F3-B71D-E8995335791F}"/>
              </a:ext>
            </a:extLst>
          </p:cNvPr>
          <p:cNvGrpSpPr/>
          <p:nvPr/>
        </p:nvGrpSpPr>
        <p:grpSpPr>
          <a:xfrm>
            <a:off x="3711520" y="4187426"/>
            <a:ext cx="2927350" cy="2098675"/>
            <a:chOff x="4185704" y="3856650"/>
            <a:chExt cx="2927350" cy="2098675"/>
          </a:xfrm>
        </p:grpSpPr>
        <p:sp>
          <p:nvSpPr>
            <p:cNvPr id="27" name="Freeform 16">
              <a:extLst>
                <a:ext uri="{FF2B5EF4-FFF2-40B4-BE49-F238E27FC236}">
                  <a16:creationId xmlns:a16="http://schemas.microsoft.com/office/drawing/2014/main" id="{86F93936-D624-4996-9CFF-A56E7490DCFA}"/>
                </a:ext>
              </a:extLst>
            </p:cNvPr>
            <p:cNvSpPr/>
            <p:nvPr/>
          </p:nvSpPr>
          <p:spPr bwMode="auto">
            <a:xfrm>
              <a:off x="4185704" y="3856650"/>
              <a:ext cx="2927350" cy="2098675"/>
            </a:xfrm>
            <a:custGeom>
              <a:avLst/>
              <a:gdLst>
                <a:gd name="T0" fmla="*/ 778 w 778"/>
                <a:gd name="T1" fmla="*/ 314 h 558"/>
                <a:gd name="T2" fmla="*/ 699 w 778"/>
                <a:gd name="T3" fmla="*/ 401 h 558"/>
                <a:gd name="T4" fmla="*/ 528 w 778"/>
                <a:gd name="T5" fmla="*/ 513 h 558"/>
                <a:gd name="T6" fmla="*/ 298 w 778"/>
                <a:gd name="T7" fmla="*/ 547 h 558"/>
                <a:gd name="T8" fmla="*/ 97 w 778"/>
                <a:gd name="T9" fmla="*/ 448 h 558"/>
                <a:gd name="T10" fmla="*/ 89 w 778"/>
                <a:gd name="T11" fmla="*/ 440 h 558"/>
                <a:gd name="T12" fmla="*/ 18 w 778"/>
                <a:gd name="T13" fmla="*/ 312 h 558"/>
                <a:gd name="T14" fmla="*/ 4 w 778"/>
                <a:gd name="T15" fmla="*/ 176 h 558"/>
                <a:gd name="T16" fmla="*/ 36 w 778"/>
                <a:gd name="T17" fmla="*/ 67 h 558"/>
                <a:gd name="T18" fmla="*/ 95 w 778"/>
                <a:gd name="T19" fmla="*/ 10 h 558"/>
                <a:gd name="T20" fmla="*/ 163 w 778"/>
                <a:gd name="T21" fmla="*/ 5 h 558"/>
                <a:gd name="T22" fmla="*/ 227 w 778"/>
                <a:gd name="T23" fmla="*/ 32 h 558"/>
                <a:gd name="T24" fmla="*/ 287 w 778"/>
                <a:gd name="T25" fmla="*/ 72 h 558"/>
                <a:gd name="T26" fmla="*/ 340 w 778"/>
                <a:gd name="T27" fmla="*/ 122 h 558"/>
                <a:gd name="T28" fmla="*/ 344 w 778"/>
                <a:gd name="T29" fmla="*/ 126 h 558"/>
                <a:gd name="T30" fmla="*/ 430 w 778"/>
                <a:gd name="T31" fmla="*/ 219 h 558"/>
                <a:gd name="T32" fmla="*/ 550 w 778"/>
                <a:gd name="T33" fmla="*/ 296 h 558"/>
                <a:gd name="T34" fmla="*/ 686 w 778"/>
                <a:gd name="T35" fmla="*/ 323 h 558"/>
                <a:gd name="T36" fmla="*/ 778 w 778"/>
                <a:gd name="T37" fmla="*/ 31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8" h="558">
                  <a:moveTo>
                    <a:pt x="778" y="314"/>
                  </a:moveTo>
                  <a:cubicBezTo>
                    <a:pt x="767" y="328"/>
                    <a:pt x="741" y="362"/>
                    <a:pt x="699" y="401"/>
                  </a:cubicBezTo>
                  <a:cubicBezTo>
                    <a:pt x="657" y="440"/>
                    <a:pt x="598" y="483"/>
                    <a:pt x="528" y="513"/>
                  </a:cubicBezTo>
                  <a:cubicBezTo>
                    <a:pt x="458" y="542"/>
                    <a:pt x="376" y="558"/>
                    <a:pt x="298" y="547"/>
                  </a:cubicBezTo>
                  <a:cubicBezTo>
                    <a:pt x="221" y="537"/>
                    <a:pt x="148" y="502"/>
                    <a:pt x="97" y="448"/>
                  </a:cubicBezTo>
                  <a:cubicBezTo>
                    <a:pt x="94" y="446"/>
                    <a:pt x="91" y="443"/>
                    <a:pt x="89" y="440"/>
                  </a:cubicBezTo>
                  <a:cubicBezTo>
                    <a:pt x="56" y="404"/>
                    <a:pt x="32" y="359"/>
                    <a:pt x="18" y="312"/>
                  </a:cubicBezTo>
                  <a:cubicBezTo>
                    <a:pt x="4" y="266"/>
                    <a:pt x="0" y="218"/>
                    <a:pt x="4" y="176"/>
                  </a:cubicBezTo>
                  <a:cubicBezTo>
                    <a:pt x="8" y="133"/>
                    <a:pt x="20" y="96"/>
                    <a:pt x="36" y="67"/>
                  </a:cubicBezTo>
                  <a:cubicBezTo>
                    <a:pt x="52" y="39"/>
                    <a:pt x="72" y="20"/>
                    <a:pt x="95" y="10"/>
                  </a:cubicBezTo>
                  <a:cubicBezTo>
                    <a:pt x="118" y="0"/>
                    <a:pt x="140" y="0"/>
                    <a:pt x="163" y="5"/>
                  </a:cubicBezTo>
                  <a:cubicBezTo>
                    <a:pt x="185" y="10"/>
                    <a:pt x="206" y="20"/>
                    <a:pt x="227" y="32"/>
                  </a:cubicBezTo>
                  <a:cubicBezTo>
                    <a:pt x="248" y="43"/>
                    <a:pt x="268" y="57"/>
                    <a:pt x="287" y="72"/>
                  </a:cubicBezTo>
                  <a:cubicBezTo>
                    <a:pt x="306" y="87"/>
                    <a:pt x="323" y="103"/>
                    <a:pt x="340" y="122"/>
                  </a:cubicBezTo>
                  <a:cubicBezTo>
                    <a:pt x="341" y="123"/>
                    <a:pt x="343" y="124"/>
                    <a:pt x="344" y="126"/>
                  </a:cubicBezTo>
                  <a:cubicBezTo>
                    <a:pt x="370" y="153"/>
                    <a:pt x="396" y="188"/>
                    <a:pt x="430" y="219"/>
                  </a:cubicBezTo>
                  <a:cubicBezTo>
                    <a:pt x="463" y="250"/>
                    <a:pt x="505" y="278"/>
                    <a:pt x="550" y="296"/>
                  </a:cubicBezTo>
                  <a:cubicBezTo>
                    <a:pt x="595" y="314"/>
                    <a:pt x="644" y="323"/>
                    <a:pt x="686" y="323"/>
                  </a:cubicBezTo>
                  <a:cubicBezTo>
                    <a:pt x="728" y="323"/>
                    <a:pt x="764" y="316"/>
                    <a:pt x="778" y="314"/>
                  </a:cubicBezTo>
                  <a:close/>
                </a:path>
              </a:pathLst>
            </a:custGeom>
            <a:solidFill>
              <a:srgbClr val="B6CC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28" name="Freeform 18">
              <a:extLst>
                <a:ext uri="{FF2B5EF4-FFF2-40B4-BE49-F238E27FC236}">
                  <a16:creationId xmlns:a16="http://schemas.microsoft.com/office/drawing/2014/main" id="{EDA0B857-2863-48E8-8DAD-3A2400CCFC43}"/>
                </a:ext>
              </a:extLst>
            </p:cNvPr>
            <p:cNvSpPr>
              <a:spLocks noEditPoints="1"/>
            </p:cNvSpPr>
            <p:nvPr/>
          </p:nvSpPr>
          <p:spPr bwMode="auto">
            <a:xfrm>
              <a:off x="4215867" y="3883637"/>
              <a:ext cx="2809875" cy="2025650"/>
            </a:xfrm>
            <a:custGeom>
              <a:avLst/>
              <a:gdLst>
                <a:gd name="T0" fmla="*/ 212 w 747"/>
                <a:gd name="T1" fmla="*/ 514 h 539"/>
                <a:gd name="T2" fmla="*/ 219 w 747"/>
                <a:gd name="T3" fmla="*/ 517 h 539"/>
                <a:gd name="T4" fmla="*/ 156 w 747"/>
                <a:gd name="T5" fmla="*/ 487 h 539"/>
                <a:gd name="T6" fmla="*/ 128 w 747"/>
                <a:gd name="T7" fmla="*/ 468 h 539"/>
                <a:gd name="T8" fmla="*/ 120 w 747"/>
                <a:gd name="T9" fmla="*/ 464 h 539"/>
                <a:gd name="T10" fmla="*/ 293 w 747"/>
                <a:gd name="T11" fmla="*/ 534 h 539"/>
                <a:gd name="T12" fmla="*/ 104 w 747"/>
                <a:gd name="T13" fmla="*/ 450 h 539"/>
                <a:gd name="T14" fmla="*/ 82 w 747"/>
                <a:gd name="T15" fmla="*/ 426 h 539"/>
                <a:gd name="T16" fmla="*/ 322 w 747"/>
                <a:gd name="T17" fmla="*/ 538 h 539"/>
                <a:gd name="T18" fmla="*/ 355 w 747"/>
                <a:gd name="T19" fmla="*/ 537 h 539"/>
                <a:gd name="T20" fmla="*/ 63 w 747"/>
                <a:gd name="T21" fmla="*/ 403 h 539"/>
                <a:gd name="T22" fmla="*/ 385 w 747"/>
                <a:gd name="T23" fmla="*/ 536 h 539"/>
                <a:gd name="T24" fmla="*/ 415 w 747"/>
                <a:gd name="T25" fmla="*/ 529 h 539"/>
                <a:gd name="T26" fmla="*/ 425 w 747"/>
                <a:gd name="T27" fmla="*/ 530 h 539"/>
                <a:gd name="T28" fmla="*/ 34 w 747"/>
                <a:gd name="T29" fmla="*/ 348 h 539"/>
                <a:gd name="T30" fmla="*/ 20 w 747"/>
                <a:gd name="T31" fmla="*/ 320 h 539"/>
                <a:gd name="T32" fmla="*/ 466 w 747"/>
                <a:gd name="T33" fmla="*/ 520 h 539"/>
                <a:gd name="T34" fmla="*/ 486 w 747"/>
                <a:gd name="T35" fmla="*/ 511 h 539"/>
                <a:gd name="T36" fmla="*/ 11 w 747"/>
                <a:gd name="T37" fmla="*/ 291 h 539"/>
                <a:gd name="T38" fmla="*/ 7 w 747"/>
                <a:gd name="T39" fmla="*/ 259 h 539"/>
                <a:gd name="T40" fmla="*/ 3 w 747"/>
                <a:gd name="T41" fmla="*/ 249 h 539"/>
                <a:gd name="T42" fmla="*/ 544 w 747"/>
                <a:gd name="T43" fmla="*/ 489 h 539"/>
                <a:gd name="T44" fmla="*/ 1 w 747"/>
                <a:gd name="T45" fmla="*/ 216 h 539"/>
                <a:gd name="T46" fmla="*/ 0 w 747"/>
                <a:gd name="T47" fmla="*/ 208 h 539"/>
                <a:gd name="T48" fmla="*/ 608 w 747"/>
                <a:gd name="T49" fmla="*/ 453 h 539"/>
                <a:gd name="T50" fmla="*/ 615 w 747"/>
                <a:gd name="T51" fmla="*/ 445 h 539"/>
                <a:gd name="T52" fmla="*/ 2 w 747"/>
                <a:gd name="T53" fmla="*/ 167 h 539"/>
                <a:gd name="T54" fmla="*/ 9 w 747"/>
                <a:gd name="T55" fmla="*/ 135 h 539"/>
                <a:gd name="T56" fmla="*/ 8 w 747"/>
                <a:gd name="T57" fmla="*/ 124 h 539"/>
                <a:gd name="T58" fmla="*/ 666 w 747"/>
                <a:gd name="T59" fmla="*/ 409 h 539"/>
                <a:gd name="T60" fmla="*/ 686 w 747"/>
                <a:gd name="T61" fmla="*/ 388 h 539"/>
                <a:gd name="T62" fmla="*/ 25 w 747"/>
                <a:gd name="T63" fmla="*/ 81 h 539"/>
                <a:gd name="T64" fmla="*/ 526 w 747"/>
                <a:gd name="T65" fmla="*/ 290 h 539"/>
                <a:gd name="T66" fmla="*/ 509 w 747"/>
                <a:gd name="T67" fmla="*/ 279 h 539"/>
                <a:gd name="T68" fmla="*/ 498 w 747"/>
                <a:gd name="T69" fmla="*/ 276 h 539"/>
                <a:gd name="T70" fmla="*/ 565 w 747"/>
                <a:gd name="T71" fmla="*/ 305 h 539"/>
                <a:gd name="T72" fmla="*/ 480 w 747"/>
                <a:gd name="T73" fmla="*/ 266 h 539"/>
                <a:gd name="T74" fmla="*/ 712 w 747"/>
                <a:gd name="T75" fmla="*/ 367 h 539"/>
                <a:gd name="T76" fmla="*/ 454 w 747"/>
                <a:gd name="T77" fmla="*/ 246 h 539"/>
                <a:gd name="T78" fmla="*/ 446 w 747"/>
                <a:gd name="T79" fmla="*/ 242 h 539"/>
                <a:gd name="T80" fmla="*/ 637 w 747"/>
                <a:gd name="T81" fmla="*/ 321 h 539"/>
                <a:gd name="T82" fmla="*/ 647 w 747"/>
                <a:gd name="T83" fmla="*/ 319 h 539"/>
                <a:gd name="T84" fmla="*/ 42 w 747"/>
                <a:gd name="T85" fmla="*/ 50 h 539"/>
                <a:gd name="T86" fmla="*/ 733 w 747"/>
                <a:gd name="T87" fmla="*/ 342 h 539"/>
                <a:gd name="T88" fmla="*/ 399 w 747"/>
                <a:gd name="T89" fmla="*/ 200 h 539"/>
                <a:gd name="T90" fmla="*/ 689 w 747"/>
                <a:gd name="T91" fmla="*/ 323 h 539"/>
                <a:gd name="T92" fmla="*/ 58 w 747"/>
                <a:gd name="T93" fmla="*/ 28 h 539"/>
                <a:gd name="T94" fmla="*/ 740 w 747"/>
                <a:gd name="T95" fmla="*/ 336 h 539"/>
                <a:gd name="T96" fmla="*/ 364 w 747"/>
                <a:gd name="T97" fmla="*/ 160 h 539"/>
                <a:gd name="T98" fmla="*/ 358 w 747"/>
                <a:gd name="T99" fmla="*/ 154 h 539"/>
                <a:gd name="T100" fmla="*/ 79 w 747"/>
                <a:gd name="T101" fmla="*/ 12 h 539"/>
                <a:gd name="T102" fmla="*/ 330 w 747"/>
                <a:gd name="T103" fmla="*/ 123 h 539"/>
                <a:gd name="T104" fmla="*/ 89 w 747"/>
                <a:gd name="T105" fmla="*/ 7 h 539"/>
                <a:gd name="T106" fmla="*/ 317 w 747"/>
                <a:gd name="T107" fmla="*/ 107 h 539"/>
                <a:gd name="T108" fmla="*/ 119 w 747"/>
                <a:gd name="T109" fmla="*/ 0 h 539"/>
                <a:gd name="T110" fmla="*/ 269 w 747"/>
                <a:gd name="T111" fmla="*/ 67 h 539"/>
                <a:gd name="T112" fmla="*/ 140 w 747"/>
                <a:gd name="T113" fmla="*/ 3 h 539"/>
                <a:gd name="T114" fmla="*/ 226 w 747"/>
                <a:gd name="T115" fmla="*/ 37 h 539"/>
                <a:gd name="T116" fmla="*/ 153 w 747"/>
                <a:gd name="T117" fmla="*/ 5 h 539"/>
                <a:gd name="T118" fmla="*/ 170 w 747"/>
                <a:gd name="T119" fmla="*/ 10 h 539"/>
                <a:gd name="T120" fmla="*/ 191 w 747"/>
                <a:gd name="T121" fmla="*/ 1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7" h="539">
                  <a:moveTo>
                    <a:pt x="191" y="507"/>
                  </a:moveTo>
                  <a:cubicBezTo>
                    <a:pt x="191" y="507"/>
                    <a:pt x="191" y="507"/>
                    <a:pt x="191" y="507"/>
                  </a:cubicBezTo>
                  <a:cubicBezTo>
                    <a:pt x="188" y="506"/>
                    <a:pt x="185" y="504"/>
                    <a:pt x="181" y="503"/>
                  </a:cubicBezTo>
                  <a:cubicBezTo>
                    <a:pt x="181" y="502"/>
                    <a:pt x="181" y="502"/>
                    <a:pt x="181" y="501"/>
                  </a:cubicBezTo>
                  <a:cubicBezTo>
                    <a:pt x="181" y="500"/>
                    <a:pt x="182" y="500"/>
                    <a:pt x="183" y="500"/>
                  </a:cubicBezTo>
                  <a:cubicBezTo>
                    <a:pt x="186" y="502"/>
                    <a:pt x="189" y="503"/>
                    <a:pt x="192" y="505"/>
                  </a:cubicBezTo>
                  <a:cubicBezTo>
                    <a:pt x="193" y="505"/>
                    <a:pt x="193" y="506"/>
                    <a:pt x="193" y="507"/>
                  </a:cubicBezTo>
                  <a:cubicBezTo>
                    <a:pt x="192" y="507"/>
                    <a:pt x="192" y="508"/>
                    <a:pt x="191" y="507"/>
                  </a:cubicBezTo>
                  <a:close/>
                  <a:moveTo>
                    <a:pt x="200" y="511"/>
                  </a:moveTo>
                  <a:cubicBezTo>
                    <a:pt x="200" y="511"/>
                    <a:pt x="200" y="510"/>
                    <a:pt x="200" y="510"/>
                  </a:cubicBezTo>
                  <a:cubicBezTo>
                    <a:pt x="200" y="509"/>
                    <a:pt x="201" y="509"/>
                    <a:pt x="202" y="509"/>
                  </a:cubicBezTo>
                  <a:cubicBezTo>
                    <a:pt x="205" y="510"/>
                    <a:pt x="208" y="512"/>
                    <a:pt x="211" y="513"/>
                  </a:cubicBezTo>
                  <a:cubicBezTo>
                    <a:pt x="212" y="513"/>
                    <a:pt x="212" y="514"/>
                    <a:pt x="212" y="514"/>
                  </a:cubicBezTo>
                  <a:cubicBezTo>
                    <a:pt x="212" y="515"/>
                    <a:pt x="211" y="515"/>
                    <a:pt x="210" y="515"/>
                  </a:cubicBezTo>
                  <a:cubicBezTo>
                    <a:pt x="207" y="514"/>
                    <a:pt x="204" y="513"/>
                    <a:pt x="201" y="511"/>
                  </a:cubicBezTo>
                  <a:cubicBezTo>
                    <a:pt x="200" y="511"/>
                    <a:pt x="200" y="511"/>
                    <a:pt x="200" y="511"/>
                  </a:cubicBezTo>
                  <a:close/>
                  <a:moveTo>
                    <a:pt x="172" y="498"/>
                  </a:moveTo>
                  <a:cubicBezTo>
                    <a:pt x="172" y="498"/>
                    <a:pt x="172" y="498"/>
                    <a:pt x="172" y="498"/>
                  </a:cubicBezTo>
                  <a:cubicBezTo>
                    <a:pt x="169" y="496"/>
                    <a:pt x="166" y="495"/>
                    <a:pt x="163" y="493"/>
                  </a:cubicBezTo>
                  <a:cubicBezTo>
                    <a:pt x="162" y="493"/>
                    <a:pt x="162" y="492"/>
                    <a:pt x="163" y="491"/>
                  </a:cubicBezTo>
                  <a:cubicBezTo>
                    <a:pt x="163" y="491"/>
                    <a:pt x="164" y="490"/>
                    <a:pt x="164" y="491"/>
                  </a:cubicBezTo>
                  <a:cubicBezTo>
                    <a:pt x="167" y="492"/>
                    <a:pt x="170" y="494"/>
                    <a:pt x="173" y="496"/>
                  </a:cubicBezTo>
                  <a:cubicBezTo>
                    <a:pt x="174" y="496"/>
                    <a:pt x="174" y="497"/>
                    <a:pt x="174" y="498"/>
                  </a:cubicBezTo>
                  <a:cubicBezTo>
                    <a:pt x="174" y="498"/>
                    <a:pt x="173" y="498"/>
                    <a:pt x="172" y="498"/>
                  </a:cubicBezTo>
                  <a:close/>
                  <a:moveTo>
                    <a:pt x="220" y="519"/>
                  </a:moveTo>
                  <a:cubicBezTo>
                    <a:pt x="219" y="519"/>
                    <a:pt x="219" y="518"/>
                    <a:pt x="219" y="517"/>
                  </a:cubicBezTo>
                  <a:cubicBezTo>
                    <a:pt x="219" y="516"/>
                    <a:pt x="220" y="516"/>
                    <a:pt x="221" y="516"/>
                  </a:cubicBezTo>
                  <a:cubicBezTo>
                    <a:pt x="224" y="517"/>
                    <a:pt x="227" y="519"/>
                    <a:pt x="231" y="520"/>
                  </a:cubicBezTo>
                  <a:cubicBezTo>
                    <a:pt x="231" y="520"/>
                    <a:pt x="232" y="521"/>
                    <a:pt x="232" y="521"/>
                  </a:cubicBezTo>
                  <a:cubicBezTo>
                    <a:pt x="231" y="522"/>
                    <a:pt x="231" y="522"/>
                    <a:pt x="230" y="522"/>
                  </a:cubicBezTo>
                  <a:cubicBezTo>
                    <a:pt x="227" y="521"/>
                    <a:pt x="223" y="520"/>
                    <a:pt x="220" y="519"/>
                  </a:cubicBezTo>
                  <a:cubicBezTo>
                    <a:pt x="220" y="519"/>
                    <a:pt x="220" y="519"/>
                    <a:pt x="220" y="519"/>
                  </a:cubicBezTo>
                  <a:close/>
                  <a:moveTo>
                    <a:pt x="154" y="488"/>
                  </a:moveTo>
                  <a:cubicBezTo>
                    <a:pt x="154" y="488"/>
                    <a:pt x="154" y="488"/>
                    <a:pt x="154" y="488"/>
                  </a:cubicBezTo>
                  <a:cubicBezTo>
                    <a:pt x="151" y="486"/>
                    <a:pt x="148" y="484"/>
                    <a:pt x="145" y="482"/>
                  </a:cubicBezTo>
                  <a:cubicBezTo>
                    <a:pt x="145" y="482"/>
                    <a:pt x="144" y="481"/>
                    <a:pt x="145" y="480"/>
                  </a:cubicBezTo>
                  <a:cubicBezTo>
                    <a:pt x="145" y="480"/>
                    <a:pt x="146" y="480"/>
                    <a:pt x="147" y="480"/>
                  </a:cubicBezTo>
                  <a:cubicBezTo>
                    <a:pt x="149" y="482"/>
                    <a:pt x="152" y="484"/>
                    <a:pt x="155" y="486"/>
                  </a:cubicBezTo>
                  <a:cubicBezTo>
                    <a:pt x="156" y="486"/>
                    <a:pt x="156" y="487"/>
                    <a:pt x="156" y="487"/>
                  </a:cubicBezTo>
                  <a:cubicBezTo>
                    <a:pt x="155" y="488"/>
                    <a:pt x="155" y="488"/>
                    <a:pt x="154" y="488"/>
                  </a:cubicBezTo>
                  <a:close/>
                  <a:moveTo>
                    <a:pt x="240" y="525"/>
                  </a:moveTo>
                  <a:cubicBezTo>
                    <a:pt x="239" y="525"/>
                    <a:pt x="239" y="524"/>
                    <a:pt x="239" y="523"/>
                  </a:cubicBezTo>
                  <a:cubicBezTo>
                    <a:pt x="239" y="523"/>
                    <a:pt x="240" y="522"/>
                    <a:pt x="241" y="523"/>
                  </a:cubicBezTo>
                  <a:cubicBezTo>
                    <a:pt x="244" y="524"/>
                    <a:pt x="247" y="524"/>
                    <a:pt x="251" y="525"/>
                  </a:cubicBezTo>
                  <a:cubicBezTo>
                    <a:pt x="251" y="525"/>
                    <a:pt x="252" y="526"/>
                    <a:pt x="252" y="527"/>
                  </a:cubicBezTo>
                  <a:cubicBezTo>
                    <a:pt x="251" y="527"/>
                    <a:pt x="251" y="528"/>
                    <a:pt x="250" y="528"/>
                  </a:cubicBezTo>
                  <a:cubicBezTo>
                    <a:pt x="247" y="527"/>
                    <a:pt x="243" y="526"/>
                    <a:pt x="240" y="525"/>
                  </a:cubicBezTo>
                  <a:cubicBezTo>
                    <a:pt x="240" y="525"/>
                    <a:pt x="240" y="525"/>
                    <a:pt x="240" y="525"/>
                  </a:cubicBezTo>
                  <a:close/>
                  <a:moveTo>
                    <a:pt x="137" y="476"/>
                  </a:moveTo>
                  <a:cubicBezTo>
                    <a:pt x="137" y="476"/>
                    <a:pt x="137" y="476"/>
                    <a:pt x="137" y="476"/>
                  </a:cubicBezTo>
                  <a:cubicBezTo>
                    <a:pt x="134" y="474"/>
                    <a:pt x="131" y="472"/>
                    <a:pt x="128" y="470"/>
                  </a:cubicBezTo>
                  <a:cubicBezTo>
                    <a:pt x="127" y="470"/>
                    <a:pt x="127" y="469"/>
                    <a:pt x="128" y="468"/>
                  </a:cubicBezTo>
                  <a:cubicBezTo>
                    <a:pt x="128" y="468"/>
                    <a:pt x="129" y="468"/>
                    <a:pt x="130" y="468"/>
                  </a:cubicBezTo>
                  <a:cubicBezTo>
                    <a:pt x="132" y="470"/>
                    <a:pt x="135" y="472"/>
                    <a:pt x="138" y="474"/>
                  </a:cubicBezTo>
                  <a:cubicBezTo>
                    <a:pt x="139" y="475"/>
                    <a:pt x="139" y="475"/>
                    <a:pt x="138" y="476"/>
                  </a:cubicBezTo>
                  <a:cubicBezTo>
                    <a:pt x="138" y="476"/>
                    <a:pt x="137" y="477"/>
                    <a:pt x="137" y="476"/>
                  </a:cubicBezTo>
                  <a:close/>
                  <a:moveTo>
                    <a:pt x="260" y="530"/>
                  </a:moveTo>
                  <a:cubicBezTo>
                    <a:pt x="259" y="530"/>
                    <a:pt x="259" y="529"/>
                    <a:pt x="259" y="529"/>
                  </a:cubicBezTo>
                  <a:cubicBezTo>
                    <a:pt x="259" y="528"/>
                    <a:pt x="260" y="527"/>
                    <a:pt x="261" y="528"/>
                  </a:cubicBezTo>
                  <a:cubicBezTo>
                    <a:pt x="264" y="528"/>
                    <a:pt x="268" y="529"/>
                    <a:pt x="271" y="530"/>
                  </a:cubicBezTo>
                  <a:cubicBezTo>
                    <a:pt x="272" y="530"/>
                    <a:pt x="272" y="530"/>
                    <a:pt x="272" y="531"/>
                  </a:cubicBezTo>
                  <a:cubicBezTo>
                    <a:pt x="272" y="532"/>
                    <a:pt x="271" y="532"/>
                    <a:pt x="270" y="532"/>
                  </a:cubicBezTo>
                  <a:cubicBezTo>
                    <a:pt x="267" y="532"/>
                    <a:pt x="264" y="531"/>
                    <a:pt x="260" y="530"/>
                  </a:cubicBezTo>
                  <a:cubicBezTo>
                    <a:pt x="260" y="530"/>
                    <a:pt x="260" y="530"/>
                    <a:pt x="260" y="530"/>
                  </a:cubicBezTo>
                  <a:close/>
                  <a:moveTo>
                    <a:pt x="120" y="464"/>
                  </a:moveTo>
                  <a:cubicBezTo>
                    <a:pt x="120" y="464"/>
                    <a:pt x="120" y="464"/>
                    <a:pt x="120" y="464"/>
                  </a:cubicBezTo>
                  <a:cubicBezTo>
                    <a:pt x="117" y="462"/>
                    <a:pt x="114" y="459"/>
                    <a:pt x="112" y="457"/>
                  </a:cubicBezTo>
                  <a:cubicBezTo>
                    <a:pt x="111" y="457"/>
                    <a:pt x="111" y="456"/>
                    <a:pt x="112" y="455"/>
                  </a:cubicBezTo>
                  <a:cubicBezTo>
                    <a:pt x="112" y="455"/>
                    <a:pt x="113" y="455"/>
                    <a:pt x="113" y="455"/>
                  </a:cubicBezTo>
                  <a:cubicBezTo>
                    <a:pt x="116" y="457"/>
                    <a:pt x="119" y="460"/>
                    <a:pt x="121" y="462"/>
                  </a:cubicBezTo>
                  <a:cubicBezTo>
                    <a:pt x="122" y="462"/>
                    <a:pt x="122" y="463"/>
                    <a:pt x="122" y="464"/>
                  </a:cubicBezTo>
                  <a:cubicBezTo>
                    <a:pt x="121" y="464"/>
                    <a:pt x="121" y="464"/>
                    <a:pt x="120" y="464"/>
                  </a:cubicBezTo>
                  <a:close/>
                  <a:moveTo>
                    <a:pt x="280" y="534"/>
                  </a:moveTo>
                  <a:cubicBezTo>
                    <a:pt x="280" y="534"/>
                    <a:pt x="280" y="533"/>
                    <a:pt x="280" y="532"/>
                  </a:cubicBezTo>
                  <a:cubicBezTo>
                    <a:pt x="280" y="532"/>
                    <a:pt x="280" y="531"/>
                    <a:pt x="281" y="531"/>
                  </a:cubicBezTo>
                  <a:cubicBezTo>
                    <a:pt x="285" y="532"/>
                    <a:pt x="288" y="532"/>
                    <a:pt x="291" y="533"/>
                  </a:cubicBezTo>
                  <a:cubicBezTo>
                    <a:pt x="291" y="533"/>
                    <a:pt x="291" y="533"/>
                    <a:pt x="291" y="533"/>
                  </a:cubicBezTo>
                  <a:cubicBezTo>
                    <a:pt x="292" y="533"/>
                    <a:pt x="293" y="534"/>
                    <a:pt x="293" y="534"/>
                  </a:cubicBezTo>
                  <a:cubicBezTo>
                    <a:pt x="292" y="535"/>
                    <a:pt x="292" y="535"/>
                    <a:pt x="291" y="535"/>
                  </a:cubicBezTo>
                  <a:cubicBezTo>
                    <a:pt x="291" y="534"/>
                    <a:pt x="291" y="534"/>
                    <a:pt x="291" y="534"/>
                  </a:cubicBezTo>
                  <a:cubicBezTo>
                    <a:pt x="291" y="535"/>
                    <a:pt x="291" y="535"/>
                    <a:pt x="291" y="535"/>
                  </a:cubicBezTo>
                  <a:cubicBezTo>
                    <a:pt x="288" y="535"/>
                    <a:pt x="284" y="534"/>
                    <a:pt x="281" y="534"/>
                  </a:cubicBezTo>
                  <a:cubicBezTo>
                    <a:pt x="281" y="534"/>
                    <a:pt x="281" y="534"/>
                    <a:pt x="280" y="534"/>
                  </a:cubicBezTo>
                  <a:close/>
                  <a:moveTo>
                    <a:pt x="104" y="450"/>
                  </a:moveTo>
                  <a:cubicBezTo>
                    <a:pt x="104" y="450"/>
                    <a:pt x="104" y="450"/>
                    <a:pt x="104" y="450"/>
                  </a:cubicBezTo>
                  <a:cubicBezTo>
                    <a:pt x="101" y="448"/>
                    <a:pt x="99" y="445"/>
                    <a:pt x="96" y="443"/>
                  </a:cubicBezTo>
                  <a:cubicBezTo>
                    <a:pt x="96" y="442"/>
                    <a:pt x="96" y="442"/>
                    <a:pt x="96" y="441"/>
                  </a:cubicBezTo>
                  <a:cubicBezTo>
                    <a:pt x="97" y="440"/>
                    <a:pt x="98" y="440"/>
                    <a:pt x="98" y="441"/>
                  </a:cubicBezTo>
                  <a:cubicBezTo>
                    <a:pt x="101" y="443"/>
                    <a:pt x="103" y="446"/>
                    <a:pt x="106" y="448"/>
                  </a:cubicBezTo>
                  <a:cubicBezTo>
                    <a:pt x="106" y="449"/>
                    <a:pt x="106" y="449"/>
                    <a:pt x="106" y="450"/>
                  </a:cubicBezTo>
                  <a:cubicBezTo>
                    <a:pt x="105" y="450"/>
                    <a:pt x="105" y="451"/>
                    <a:pt x="104" y="450"/>
                  </a:cubicBezTo>
                  <a:close/>
                  <a:moveTo>
                    <a:pt x="301" y="537"/>
                  </a:moveTo>
                  <a:cubicBezTo>
                    <a:pt x="301" y="536"/>
                    <a:pt x="300" y="536"/>
                    <a:pt x="300" y="535"/>
                  </a:cubicBezTo>
                  <a:cubicBezTo>
                    <a:pt x="300" y="534"/>
                    <a:pt x="301" y="534"/>
                    <a:pt x="302" y="534"/>
                  </a:cubicBezTo>
                  <a:cubicBezTo>
                    <a:pt x="305" y="534"/>
                    <a:pt x="309" y="535"/>
                    <a:pt x="312" y="535"/>
                  </a:cubicBezTo>
                  <a:cubicBezTo>
                    <a:pt x="313" y="535"/>
                    <a:pt x="313" y="536"/>
                    <a:pt x="313" y="536"/>
                  </a:cubicBezTo>
                  <a:cubicBezTo>
                    <a:pt x="313" y="537"/>
                    <a:pt x="313" y="538"/>
                    <a:pt x="312" y="538"/>
                  </a:cubicBezTo>
                  <a:cubicBezTo>
                    <a:pt x="308" y="537"/>
                    <a:pt x="305" y="537"/>
                    <a:pt x="301" y="537"/>
                  </a:cubicBezTo>
                  <a:cubicBezTo>
                    <a:pt x="301" y="537"/>
                    <a:pt x="301" y="537"/>
                    <a:pt x="301" y="537"/>
                  </a:cubicBezTo>
                  <a:close/>
                  <a:moveTo>
                    <a:pt x="90" y="436"/>
                  </a:moveTo>
                  <a:cubicBezTo>
                    <a:pt x="89" y="436"/>
                    <a:pt x="89" y="435"/>
                    <a:pt x="89" y="435"/>
                  </a:cubicBezTo>
                  <a:cubicBezTo>
                    <a:pt x="87" y="434"/>
                    <a:pt x="86" y="432"/>
                    <a:pt x="84" y="430"/>
                  </a:cubicBezTo>
                  <a:cubicBezTo>
                    <a:pt x="84" y="429"/>
                    <a:pt x="83" y="429"/>
                    <a:pt x="82" y="428"/>
                  </a:cubicBezTo>
                  <a:cubicBezTo>
                    <a:pt x="82" y="427"/>
                    <a:pt x="82" y="426"/>
                    <a:pt x="82" y="426"/>
                  </a:cubicBezTo>
                  <a:cubicBezTo>
                    <a:pt x="83" y="425"/>
                    <a:pt x="84" y="425"/>
                    <a:pt x="84" y="426"/>
                  </a:cubicBezTo>
                  <a:cubicBezTo>
                    <a:pt x="85" y="427"/>
                    <a:pt x="85" y="428"/>
                    <a:pt x="86" y="428"/>
                  </a:cubicBezTo>
                  <a:cubicBezTo>
                    <a:pt x="88" y="430"/>
                    <a:pt x="89" y="432"/>
                    <a:pt x="91" y="434"/>
                  </a:cubicBezTo>
                  <a:cubicBezTo>
                    <a:pt x="92" y="434"/>
                    <a:pt x="92" y="435"/>
                    <a:pt x="91" y="435"/>
                  </a:cubicBezTo>
                  <a:cubicBezTo>
                    <a:pt x="91" y="436"/>
                    <a:pt x="90" y="436"/>
                    <a:pt x="90" y="436"/>
                  </a:cubicBezTo>
                  <a:close/>
                  <a:moveTo>
                    <a:pt x="322" y="538"/>
                  </a:moveTo>
                  <a:cubicBezTo>
                    <a:pt x="321" y="538"/>
                    <a:pt x="321" y="537"/>
                    <a:pt x="321" y="537"/>
                  </a:cubicBezTo>
                  <a:cubicBezTo>
                    <a:pt x="321" y="536"/>
                    <a:pt x="322" y="536"/>
                    <a:pt x="322" y="536"/>
                  </a:cubicBezTo>
                  <a:cubicBezTo>
                    <a:pt x="326" y="536"/>
                    <a:pt x="329" y="536"/>
                    <a:pt x="333" y="536"/>
                  </a:cubicBezTo>
                  <a:cubicBezTo>
                    <a:pt x="334" y="536"/>
                    <a:pt x="334" y="537"/>
                    <a:pt x="334" y="537"/>
                  </a:cubicBezTo>
                  <a:cubicBezTo>
                    <a:pt x="334" y="538"/>
                    <a:pt x="333" y="539"/>
                    <a:pt x="333" y="539"/>
                  </a:cubicBezTo>
                  <a:cubicBezTo>
                    <a:pt x="329" y="538"/>
                    <a:pt x="326" y="538"/>
                    <a:pt x="322" y="538"/>
                  </a:cubicBezTo>
                  <a:cubicBezTo>
                    <a:pt x="322" y="538"/>
                    <a:pt x="322" y="538"/>
                    <a:pt x="322" y="538"/>
                  </a:cubicBezTo>
                  <a:close/>
                  <a:moveTo>
                    <a:pt x="76" y="420"/>
                  </a:moveTo>
                  <a:cubicBezTo>
                    <a:pt x="76" y="420"/>
                    <a:pt x="75" y="420"/>
                    <a:pt x="75" y="420"/>
                  </a:cubicBezTo>
                  <a:cubicBezTo>
                    <a:pt x="73" y="417"/>
                    <a:pt x="71" y="414"/>
                    <a:pt x="69" y="412"/>
                  </a:cubicBezTo>
                  <a:cubicBezTo>
                    <a:pt x="68" y="411"/>
                    <a:pt x="68" y="410"/>
                    <a:pt x="69" y="410"/>
                  </a:cubicBezTo>
                  <a:cubicBezTo>
                    <a:pt x="70" y="409"/>
                    <a:pt x="70" y="409"/>
                    <a:pt x="71" y="410"/>
                  </a:cubicBezTo>
                  <a:cubicBezTo>
                    <a:pt x="73" y="413"/>
                    <a:pt x="75" y="415"/>
                    <a:pt x="77" y="418"/>
                  </a:cubicBezTo>
                  <a:cubicBezTo>
                    <a:pt x="78" y="419"/>
                    <a:pt x="78" y="419"/>
                    <a:pt x="77" y="420"/>
                  </a:cubicBezTo>
                  <a:cubicBezTo>
                    <a:pt x="77" y="420"/>
                    <a:pt x="76" y="420"/>
                    <a:pt x="76" y="420"/>
                  </a:cubicBezTo>
                  <a:close/>
                  <a:moveTo>
                    <a:pt x="343" y="539"/>
                  </a:moveTo>
                  <a:cubicBezTo>
                    <a:pt x="342" y="538"/>
                    <a:pt x="342" y="538"/>
                    <a:pt x="342" y="537"/>
                  </a:cubicBezTo>
                  <a:cubicBezTo>
                    <a:pt x="342" y="537"/>
                    <a:pt x="342" y="536"/>
                    <a:pt x="343" y="536"/>
                  </a:cubicBezTo>
                  <a:cubicBezTo>
                    <a:pt x="347" y="536"/>
                    <a:pt x="350" y="536"/>
                    <a:pt x="354" y="536"/>
                  </a:cubicBezTo>
                  <a:cubicBezTo>
                    <a:pt x="354" y="536"/>
                    <a:pt x="355" y="536"/>
                    <a:pt x="355" y="537"/>
                  </a:cubicBezTo>
                  <a:cubicBezTo>
                    <a:pt x="355" y="538"/>
                    <a:pt x="354" y="538"/>
                    <a:pt x="354" y="538"/>
                  </a:cubicBezTo>
                  <a:cubicBezTo>
                    <a:pt x="350" y="539"/>
                    <a:pt x="347" y="539"/>
                    <a:pt x="343" y="539"/>
                  </a:cubicBezTo>
                  <a:cubicBezTo>
                    <a:pt x="343" y="539"/>
                    <a:pt x="343" y="539"/>
                    <a:pt x="343" y="539"/>
                  </a:cubicBezTo>
                  <a:close/>
                  <a:moveTo>
                    <a:pt x="363" y="538"/>
                  </a:moveTo>
                  <a:cubicBezTo>
                    <a:pt x="363" y="538"/>
                    <a:pt x="363" y="537"/>
                    <a:pt x="363" y="537"/>
                  </a:cubicBezTo>
                  <a:cubicBezTo>
                    <a:pt x="363" y="536"/>
                    <a:pt x="363" y="535"/>
                    <a:pt x="364" y="535"/>
                  </a:cubicBezTo>
                  <a:cubicBezTo>
                    <a:pt x="367" y="535"/>
                    <a:pt x="371" y="535"/>
                    <a:pt x="374" y="535"/>
                  </a:cubicBezTo>
                  <a:cubicBezTo>
                    <a:pt x="375" y="535"/>
                    <a:pt x="376" y="535"/>
                    <a:pt x="376" y="536"/>
                  </a:cubicBezTo>
                  <a:cubicBezTo>
                    <a:pt x="376" y="537"/>
                    <a:pt x="375" y="537"/>
                    <a:pt x="375" y="537"/>
                  </a:cubicBezTo>
                  <a:cubicBezTo>
                    <a:pt x="371" y="538"/>
                    <a:pt x="368" y="538"/>
                    <a:pt x="364" y="538"/>
                  </a:cubicBezTo>
                  <a:cubicBezTo>
                    <a:pt x="364" y="538"/>
                    <a:pt x="364" y="538"/>
                    <a:pt x="363" y="538"/>
                  </a:cubicBezTo>
                  <a:close/>
                  <a:moveTo>
                    <a:pt x="63" y="404"/>
                  </a:moveTo>
                  <a:cubicBezTo>
                    <a:pt x="63" y="404"/>
                    <a:pt x="63" y="403"/>
                    <a:pt x="63" y="403"/>
                  </a:cubicBezTo>
                  <a:cubicBezTo>
                    <a:pt x="61" y="400"/>
                    <a:pt x="59" y="398"/>
                    <a:pt x="57" y="395"/>
                  </a:cubicBezTo>
                  <a:cubicBezTo>
                    <a:pt x="56" y="394"/>
                    <a:pt x="56" y="393"/>
                    <a:pt x="57" y="393"/>
                  </a:cubicBezTo>
                  <a:cubicBezTo>
                    <a:pt x="58" y="392"/>
                    <a:pt x="58" y="393"/>
                    <a:pt x="59" y="393"/>
                  </a:cubicBezTo>
                  <a:cubicBezTo>
                    <a:pt x="61" y="396"/>
                    <a:pt x="63" y="399"/>
                    <a:pt x="65" y="402"/>
                  </a:cubicBezTo>
                  <a:cubicBezTo>
                    <a:pt x="65" y="402"/>
                    <a:pt x="65" y="403"/>
                    <a:pt x="64" y="404"/>
                  </a:cubicBezTo>
                  <a:cubicBezTo>
                    <a:pt x="64" y="404"/>
                    <a:pt x="63" y="404"/>
                    <a:pt x="63" y="404"/>
                  </a:cubicBezTo>
                  <a:close/>
                  <a:moveTo>
                    <a:pt x="384" y="536"/>
                  </a:moveTo>
                  <a:cubicBezTo>
                    <a:pt x="384" y="536"/>
                    <a:pt x="384" y="536"/>
                    <a:pt x="383" y="535"/>
                  </a:cubicBezTo>
                  <a:cubicBezTo>
                    <a:pt x="383" y="534"/>
                    <a:pt x="384" y="534"/>
                    <a:pt x="385" y="534"/>
                  </a:cubicBezTo>
                  <a:cubicBezTo>
                    <a:pt x="388" y="533"/>
                    <a:pt x="392" y="533"/>
                    <a:pt x="395" y="532"/>
                  </a:cubicBezTo>
                  <a:cubicBezTo>
                    <a:pt x="396" y="532"/>
                    <a:pt x="396" y="533"/>
                    <a:pt x="396" y="534"/>
                  </a:cubicBezTo>
                  <a:cubicBezTo>
                    <a:pt x="397" y="534"/>
                    <a:pt x="396" y="535"/>
                    <a:pt x="395" y="535"/>
                  </a:cubicBezTo>
                  <a:cubicBezTo>
                    <a:pt x="392" y="535"/>
                    <a:pt x="388" y="536"/>
                    <a:pt x="385" y="536"/>
                  </a:cubicBezTo>
                  <a:cubicBezTo>
                    <a:pt x="385" y="536"/>
                    <a:pt x="384" y="536"/>
                    <a:pt x="384" y="536"/>
                  </a:cubicBezTo>
                  <a:close/>
                  <a:moveTo>
                    <a:pt x="52" y="386"/>
                  </a:moveTo>
                  <a:cubicBezTo>
                    <a:pt x="51" y="386"/>
                    <a:pt x="51" y="386"/>
                    <a:pt x="51" y="386"/>
                  </a:cubicBezTo>
                  <a:cubicBezTo>
                    <a:pt x="49" y="383"/>
                    <a:pt x="47" y="380"/>
                    <a:pt x="46" y="377"/>
                  </a:cubicBezTo>
                  <a:cubicBezTo>
                    <a:pt x="45" y="376"/>
                    <a:pt x="45" y="375"/>
                    <a:pt x="46" y="375"/>
                  </a:cubicBezTo>
                  <a:cubicBezTo>
                    <a:pt x="47" y="375"/>
                    <a:pt x="47" y="375"/>
                    <a:pt x="48" y="376"/>
                  </a:cubicBezTo>
                  <a:cubicBezTo>
                    <a:pt x="50" y="379"/>
                    <a:pt x="51" y="382"/>
                    <a:pt x="53" y="384"/>
                  </a:cubicBezTo>
                  <a:cubicBezTo>
                    <a:pt x="54" y="385"/>
                    <a:pt x="53" y="386"/>
                    <a:pt x="53" y="386"/>
                  </a:cubicBezTo>
                  <a:cubicBezTo>
                    <a:pt x="52" y="386"/>
                    <a:pt x="52" y="386"/>
                    <a:pt x="52" y="386"/>
                  </a:cubicBezTo>
                  <a:close/>
                  <a:moveTo>
                    <a:pt x="405" y="533"/>
                  </a:moveTo>
                  <a:cubicBezTo>
                    <a:pt x="405" y="533"/>
                    <a:pt x="404" y="533"/>
                    <a:pt x="404" y="532"/>
                  </a:cubicBezTo>
                  <a:cubicBezTo>
                    <a:pt x="404" y="532"/>
                    <a:pt x="405" y="531"/>
                    <a:pt x="405" y="531"/>
                  </a:cubicBezTo>
                  <a:cubicBezTo>
                    <a:pt x="409" y="530"/>
                    <a:pt x="412" y="530"/>
                    <a:pt x="415" y="529"/>
                  </a:cubicBezTo>
                  <a:cubicBezTo>
                    <a:pt x="416" y="529"/>
                    <a:pt x="417" y="530"/>
                    <a:pt x="417" y="530"/>
                  </a:cubicBezTo>
                  <a:cubicBezTo>
                    <a:pt x="417" y="531"/>
                    <a:pt x="417" y="532"/>
                    <a:pt x="416" y="532"/>
                  </a:cubicBezTo>
                  <a:cubicBezTo>
                    <a:pt x="413" y="532"/>
                    <a:pt x="409" y="533"/>
                    <a:pt x="406" y="533"/>
                  </a:cubicBezTo>
                  <a:cubicBezTo>
                    <a:pt x="405" y="534"/>
                    <a:pt x="405" y="533"/>
                    <a:pt x="405" y="533"/>
                  </a:cubicBezTo>
                  <a:close/>
                  <a:moveTo>
                    <a:pt x="41" y="368"/>
                  </a:moveTo>
                  <a:cubicBezTo>
                    <a:pt x="41" y="368"/>
                    <a:pt x="41" y="368"/>
                    <a:pt x="41" y="368"/>
                  </a:cubicBezTo>
                  <a:cubicBezTo>
                    <a:pt x="39" y="365"/>
                    <a:pt x="37" y="362"/>
                    <a:pt x="36" y="358"/>
                  </a:cubicBezTo>
                  <a:cubicBezTo>
                    <a:pt x="35" y="358"/>
                    <a:pt x="36" y="357"/>
                    <a:pt x="36" y="357"/>
                  </a:cubicBezTo>
                  <a:cubicBezTo>
                    <a:pt x="37" y="356"/>
                    <a:pt x="38" y="357"/>
                    <a:pt x="38" y="357"/>
                  </a:cubicBezTo>
                  <a:cubicBezTo>
                    <a:pt x="40" y="360"/>
                    <a:pt x="41" y="363"/>
                    <a:pt x="43" y="366"/>
                  </a:cubicBezTo>
                  <a:cubicBezTo>
                    <a:pt x="43" y="367"/>
                    <a:pt x="43" y="368"/>
                    <a:pt x="42" y="368"/>
                  </a:cubicBezTo>
                  <a:cubicBezTo>
                    <a:pt x="42" y="368"/>
                    <a:pt x="42" y="368"/>
                    <a:pt x="41" y="368"/>
                  </a:cubicBezTo>
                  <a:close/>
                  <a:moveTo>
                    <a:pt x="425" y="530"/>
                  </a:moveTo>
                  <a:cubicBezTo>
                    <a:pt x="425" y="530"/>
                    <a:pt x="425" y="529"/>
                    <a:pt x="425" y="529"/>
                  </a:cubicBezTo>
                  <a:cubicBezTo>
                    <a:pt x="425" y="528"/>
                    <a:pt x="425" y="527"/>
                    <a:pt x="426" y="527"/>
                  </a:cubicBezTo>
                  <a:cubicBezTo>
                    <a:pt x="429" y="527"/>
                    <a:pt x="432" y="526"/>
                    <a:pt x="436" y="525"/>
                  </a:cubicBezTo>
                  <a:cubicBezTo>
                    <a:pt x="437" y="525"/>
                    <a:pt x="437" y="525"/>
                    <a:pt x="437" y="526"/>
                  </a:cubicBezTo>
                  <a:cubicBezTo>
                    <a:pt x="438" y="527"/>
                    <a:pt x="437" y="527"/>
                    <a:pt x="436" y="528"/>
                  </a:cubicBezTo>
                  <a:cubicBezTo>
                    <a:pt x="433" y="528"/>
                    <a:pt x="430" y="529"/>
                    <a:pt x="426" y="530"/>
                  </a:cubicBezTo>
                  <a:cubicBezTo>
                    <a:pt x="426" y="530"/>
                    <a:pt x="426" y="530"/>
                    <a:pt x="425" y="530"/>
                  </a:cubicBezTo>
                  <a:close/>
                  <a:moveTo>
                    <a:pt x="32" y="350"/>
                  </a:moveTo>
                  <a:cubicBezTo>
                    <a:pt x="32" y="349"/>
                    <a:pt x="31" y="349"/>
                    <a:pt x="31" y="349"/>
                  </a:cubicBezTo>
                  <a:cubicBezTo>
                    <a:pt x="30" y="346"/>
                    <a:pt x="28" y="343"/>
                    <a:pt x="27" y="339"/>
                  </a:cubicBezTo>
                  <a:cubicBezTo>
                    <a:pt x="27" y="339"/>
                    <a:pt x="27" y="338"/>
                    <a:pt x="28" y="338"/>
                  </a:cubicBezTo>
                  <a:cubicBezTo>
                    <a:pt x="28" y="337"/>
                    <a:pt x="29" y="338"/>
                    <a:pt x="30" y="338"/>
                  </a:cubicBezTo>
                  <a:cubicBezTo>
                    <a:pt x="31" y="342"/>
                    <a:pt x="32" y="345"/>
                    <a:pt x="34" y="348"/>
                  </a:cubicBezTo>
                  <a:cubicBezTo>
                    <a:pt x="34" y="349"/>
                    <a:pt x="34" y="349"/>
                    <a:pt x="33" y="350"/>
                  </a:cubicBezTo>
                  <a:cubicBezTo>
                    <a:pt x="33" y="350"/>
                    <a:pt x="32" y="350"/>
                    <a:pt x="32" y="350"/>
                  </a:cubicBezTo>
                  <a:close/>
                  <a:moveTo>
                    <a:pt x="446" y="525"/>
                  </a:moveTo>
                  <a:cubicBezTo>
                    <a:pt x="445" y="525"/>
                    <a:pt x="445" y="525"/>
                    <a:pt x="445" y="524"/>
                  </a:cubicBezTo>
                  <a:cubicBezTo>
                    <a:pt x="445" y="524"/>
                    <a:pt x="445" y="523"/>
                    <a:pt x="446" y="523"/>
                  </a:cubicBezTo>
                  <a:cubicBezTo>
                    <a:pt x="449" y="522"/>
                    <a:pt x="453" y="521"/>
                    <a:pt x="456" y="520"/>
                  </a:cubicBezTo>
                  <a:cubicBezTo>
                    <a:pt x="457" y="520"/>
                    <a:pt x="457" y="520"/>
                    <a:pt x="458" y="521"/>
                  </a:cubicBezTo>
                  <a:cubicBezTo>
                    <a:pt x="458" y="522"/>
                    <a:pt x="457" y="522"/>
                    <a:pt x="457" y="523"/>
                  </a:cubicBezTo>
                  <a:cubicBezTo>
                    <a:pt x="453" y="523"/>
                    <a:pt x="450" y="524"/>
                    <a:pt x="447" y="525"/>
                  </a:cubicBezTo>
                  <a:cubicBezTo>
                    <a:pt x="446" y="525"/>
                    <a:pt x="446" y="525"/>
                    <a:pt x="446" y="525"/>
                  </a:cubicBezTo>
                  <a:close/>
                  <a:moveTo>
                    <a:pt x="24" y="330"/>
                  </a:moveTo>
                  <a:cubicBezTo>
                    <a:pt x="24" y="330"/>
                    <a:pt x="23" y="330"/>
                    <a:pt x="23" y="330"/>
                  </a:cubicBezTo>
                  <a:cubicBezTo>
                    <a:pt x="22" y="326"/>
                    <a:pt x="21" y="323"/>
                    <a:pt x="20" y="320"/>
                  </a:cubicBezTo>
                  <a:cubicBezTo>
                    <a:pt x="19" y="319"/>
                    <a:pt x="20" y="318"/>
                    <a:pt x="20" y="318"/>
                  </a:cubicBezTo>
                  <a:cubicBezTo>
                    <a:pt x="21" y="318"/>
                    <a:pt x="22" y="318"/>
                    <a:pt x="22" y="319"/>
                  </a:cubicBezTo>
                  <a:cubicBezTo>
                    <a:pt x="23" y="322"/>
                    <a:pt x="24" y="326"/>
                    <a:pt x="26" y="329"/>
                  </a:cubicBezTo>
                  <a:cubicBezTo>
                    <a:pt x="26" y="329"/>
                    <a:pt x="26" y="330"/>
                    <a:pt x="25" y="330"/>
                  </a:cubicBezTo>
                  <a:cubicBezTo>
                    <a:pt x="25" y="331"/>
                    <a:pt x="24" y="331"/>
                    <a:pt x="24" y="330"/>
                  </a:cubicBezTo>
                  <a:close/>
                  <a:moveTo>
                    <a:pt x="466" y="520"/>
                  </a:moveTo>
                  <a:cubicBezTo>
                    <a:pt x="465" y="519"/>
                    <a:pt x="465" y="519"/>
                    <a:pt x="465" y="519"/>
                  </a:cubicBezTo>
                  <a:cubicBezTo>
                    <a:pt x="465" y="518"/>
                    <a:pt x="465" y="517"/>
                    <a:pt x="466" y="517"/>
                  </a:cubicBezTo>
                  <a:cubicBezTo>
                    <a:pt x="469" y="516"/>
                    <a:pt x="473" y="515"/>
                    <a:pt x="476" y="514"/>
                  </a:cubicBezTo>
                  <a:cubicBezTo>
                    <a:pt x="477" y="514"/>
                    <a:pt x="477" y="514"/>
                    <a:pt x="478" y="515"/>
                  </a:cubicBezTo>
                  <a:cubicBezTo>
                    <a:pt x="478" y="516"/>
                    <a:pt x="477" y="516"/>
                    <a:pt x="477" y="517"/>
                  </a:cubicBezTo>
                  <a:cubicBezTo>
                    <a:pt x="473" y="518"/>
                    <a:pt x="470" y="519"/>
                    <a:pt x="467" y="520"/>
                  </a:cubicBezTo>
                  <a:cubicBezTo>
                    <a:pt x="466" y="520"/>
                    <a:pt x="466" y="520"/>
                    <a:pt x="466" y="520"/>
                  </a:cubicBezTo>
                  <a:close/>
                  <a:moveTo>
                    <a:pt x="17" y="311"/>
                  </a:moveTo>
                  <a:cubicBezTo>
                    <a:pt x="17" y="311"/>
                    <a:pt x="17" y="310"/>
                    <a:pt x="16" y="310"/>
                  </a:cubicBezTo>
                  <a:cubicBezTo>
                    <a:pt x="16" y="308"/>
                    <a:pt x="15" y="306"/>
                    <a:pt x="15" y="304"/>
                  </a:cubicBezTo>
                  <a:cubicBezTo>
                    <a:pt x="14" y="303"/>
                    <a:pt x="14" y="301"/>
                    <a:pt x="13" y="300"/>
                  </a:cubicBezTo>
                  <a:cubicBezTo>
                    <a:pt x="13" y="299"/>
                    <a:pt x="14" y="299"/>
                    <a:pt x="14" y="298"/>
                  </a:cubicBezTo>
                  <a:cubicBezTo>
                    <a:pt x="15" y="298"/>
                    <a:pt x="16" y="299"/>
                    <a:pt x="16" y="299"/>
                  </a:cubicBezTo>
                  <a:cubicBezTo>
                    <a:pt x="16" y="301"/>
                    <a:pt x="17" y="302"/>
                    <a:pt x="17" y="303"/>
                  </a:cubicBezTo>
                  <a:cubicBezTo>
                    <a:pt x="18" y="305"/>
                    <a:pt x="18" y="307"/>
                    <a:pt x="19" y="309"/>
                  </a:cubicBezTo>
                  <a:cubicBezTo>
                    <a:pt x="19" y="310"/>
                    <a:pt x="19" y="311"/>
                    <a:pt x="18" y="311"/>
                  </a:cubicBezTo>
                  <a:cubicBezTo>
                    <a:pt x="18" y="311"/>
                    <a:pt x="17" y="311"/>
                    <a:pt x="17" y="311"/>
                  </a:cubicBezTo>
                  <a:close/>
                  <a:moveTo>
                    <a:pt x="486" y="513"/>
                  </a:moveTo>
                  <a:cubicBezTo>
                    <a:pt x="485" y="513"/>
                    <a:pt x="485" y="513"/>
                    <a:pt x="485" y="512"/>
                  </a:cubicBezTo>
                  <a:cubicBezTo>
                    <a:pt x="485" y="512"/>
                    <a:pt x="485" y="511"/>
                    <a:pt x="486" y="511"/>
                  </a:cubicBezTo>
                  <a:cubicBezTo>
                    <a:pt x="489" y="510"/>
                    <a:pt x="492" y="509"/>
                    <a:pt x="496" y="507"/>
                  </a:cubicBezTo>
                  <a:cubicBezTo>
                    <a:pt x="496" y="507"/>
                    <a:pt x="497" y="507"/>
                    <a:pt x="497" y="508"/>
                  </a:cubicBezTo>
                  <a:cubicBezTo>
                    <a:pt x="497" y="509"/>
                    <a:pt x="497" y="509"/>
                    <a:pt x="496" y="510"/>
                  </a:cubicBezTo>
                  <a:cubicBezTo>
                    <a:pt x="493" y="511"/>
                    <a:pt x="490" y="512"/>
                    <a:pt x="487" y="513"/>
                  </a:cubicBezTo>
                  <a:cubicBezTo>
                    <a:pt x="486" y="513"/>
                    <a:pt x="486" y="513"/>
                    <a:pt x="486" y="513"/>
                  </a:cubicBezTo>
                  <a:close/>
                  <a:moveTo>
                    <a:pt x="11" y="291"/>
                  </a:moveTo>
                  <a:cubicBezTo>
                    <a:pt x="11" y="291"/>
                    <a:pt x="11" y="290"/>
                    <a:pt x="11" y="290"/>
                  </a:cubicBezTo>
                  <a:cubicBezTo>
                    <a:pt x="10" y="287"/>
                    <a:pt x="9" y="283"/>
                    <a:pt x="8" y="280"/>
                  </a:cubicBezTo>
                  <a:cubicBezTo>
                    <a:pt x="8" y="279"/>
                    <a:pt x="9" y="278"/>
                    <a:pt x="9" y="278"/>
                  </a:cubicBezTo>
                  <a:cubicBezTo>
                    <a:pt x="10" y="278"/>
                    <a:pt x="11" y="278"/>
                    <a:pt x="11" y="279"/>
                  </a:cubicBezTo>
                  <a:cubicBezTo>
                    <a:pt x="12" y="283"/>
                    <a:pt x="12" y="286"/>
                    <a:pt x="13" y="289"/>
                  </a:cubicBezTo>
                  <a:cubicBezTo>
                    <a:pt x="13" y="290"/>
                    <a:pt x="13" y="291"/>
                    <a:pt x="12" y="291"/>
                  </a:cubicBezTo>
                  <a:cubicBezTo>
                    <a:pt x="12" y="291"/>
                    <a:pt x="12" y="291"/>
                    <a:pt x="11" y="291"/>
                  </a:cubicBezTo>
                  <a:close/>
                  <a:moveTo>
                    <a:pt x="505" y="506"/>
                  </a:moveTo>
                  <a:cubicBezTo>
                    <a:pt x="505" y="506"/>
                    <a:pt x="505" y="506"/>
                    <a:pt x="505" y="505"/>
                  </a:cubicBezTo>
                  <a:cubicBezTo>
                    <a:pt x="504" y="505"/>
                    <a:pt x="505" y="504"/>
                    <a:pt x="505" y="504"/>
                  </a:cubicBezTo>
                  <a:cubicBezTo>
                    <a:pt x="508" y="502"/>
                    <a:pt x="512" y="501"/>
                    <a:pt x="515" y="500"/>
                  </a:cubicBezTo>
                  <a:cubicBezTo>
                    <a:pt x="516" y="499"/>
                    <a:pt x="516" y="500"/>
                    <a:pt x="517" y="500"/>
                  </a:cubicBezTo>
                  <a:cubicBezTo>
                    <a:pt x="517" y="501"/>
                    <a:pt x="517" y="502"/>
                    <a:pt x="516" y="502"/>
                  </a:cubicBezTo>
                  <a:cubicBezTo>
                    <a:pt x="513" y="503"/>
                    <a:pt x="509" y="505"/>
                    <a:pt x="506" y="506"/>
                  </a:cubicBezTo>
                  <a:cubicBezTo>
                    <a:pt x="506" y="506"/>
                    <a:pt x="505" y="506"/>
                    <a:pt x="505" y="506"/>
                  </a:cubicBezTo>
                  <a:close/>
                  <a:moveTo>
                    <a:pt x="7" y="270"/>
                  </a:moveTo>
                  <a:cubicBezTo>
                    <a:pt x="6" y="270"/>
                    <a:pt x="6" y="270"/>
                    <a:pt x="6" y="270"/>
                  </a:cubicBezTo>
                  <a:cubicBezTo>
                    <a:pt x="5" y="266"/>
                    <a:pt x="5" y="263"/>
                    <a:pt x="4" y="259"/>
                  </a:cubicBezTo>
                  <a:cubicBezTo>
                    <a:pt x="4" y="259"/>
                    <a:pt x="5" y="258"/>
                    <a:pt x="5" y="258"/>
                  </a:cubicBezTo>
                  <a:cubicBezTo>
                    <a:pt x="6" y="258"/>
                    <a:pt x="7" y="258"/>
                    <a:pt x="7" y="259"/>
                  </a:cubicBezTo>
                  <a:cubicBezTo>
                    <a:pt x="7" y="262"/>
                    <a:pt x="8" y="266"/>
                    <a:pt x="9" y="269"/>
                  </a:cubicBezTo>
                  <a:cubicBezTo>
                    <a:pt x="9" y="270"/>
                    <a:pt x="8" y="270"/>
                    <a:pt x="8" y="271"/>
                  </a:cubicBezTo>
                  <a:cubicBezTo>
                    <a:pt x="7" y="271"/>
                    <a:pt x="7" y="271"/>
                    <a:pt x="7" y="270"/>
                  </a:cubicBezTo>
                  <a:close/>
                  <a:moveTo>
                    <a:pt x="524" y="498"/>
                  </a:moveTo>
                  <a:cubicBezTo>
                    <a:pt x="524" y="498"/>
                    <a:pt x="524" y="498"/>
                    <a:pt x="524" y="497"/>
                  </a:cubicBezTo>
                  <a:cubicBezTo>
                    <a:pt x="523" y="497"/>
                    <a:pt x="524" y="496"/>
                    <a:pt x="524" y="496"/>
                  </a:cubicBezTo>
                  <a:cubicBezTo>
                    <a:pt x="528" y="494"/>
                    <a:pt x="531" y="493"/>
                    <a:pt x="534" y="491"/>
                  </a:cubicBezTo>
                  <a:cubicBezTo>
                    <a:pt x="535" y="491"/>
                    <a:pt x="535" y="491"/>
                    <a:pt x="536" y="492"/>
                  </a:cubicBezTo>
                  <a:cubicBezTo>
                    <a:pt x="536" y="493"/>
                    <a:pt x="536" y="493"/>
                    <a:pt x="535" y="494"/>
                  </a:cubicBezTo>
                  <a:cubicBezTo>
                    <a:pt x="532" y="495"/>
                    <a:pt x="529" y="497"/>
                    <a:pt x="525" y="498"/>
                  </a:cubicBezTo>
                  <a:cubicBezTo>
                    <a:pt x="525" y="498"/>
                    <a:pt x="525" y="498"/>
                    <a:pt x="524" y="498"/>
                  </a:cubicBezTo>
                  <a:close/>
                  <a:moveTo>
                    <a:pt x="4" y="250"/>
                  </a:moveTo>
                  <a:cubicBezTo>
                    <a:pt x="3" y="250"/>
                    <a:pt x="3" y="249"/>
                    <a:pt x="3" y="249"/>
                  </a:cubicBezTo>
                  <a:cubicBezTo>
                    <a:pt x="2" y="245"/>
                    <a:pt x="2" y="242"/>
                    <a:pt x="2" y="239"/>
                  </a:cubicBezTo>
                  <a:cubicBezTo>
                    <a:pt x="1" y="238"/>
                    <a:pt x="2" y="237"/>
                    <a:pt x="3" y="237"/>
                  </a:cubicBezTo>
                  <a:cubicBezTo>
                    <a:pt x="3" y="237"/>
                    <a:pt x="4" y="238"/>
                    <a:pt x="4" y="238"/>
                  </a:cubicBezTo>
                  <a:cubicBezTo>
                    <a:pt x="4" y="242"/>
                    <a:pt x="5" y="245"/>
                    <a:pt x="5" y="249"/>
                  </a:cubicBezTo>
                  <a:cubicBezTo>
                    <a:pt x="5" y="249"/>
                    <a:pt x="5" y="250"/>
                    <a:pt x="4" y="250"/>
                  </a:cubicBezTo>
                  <a:cubicBezTo>
                    <a:pt x="4" y="250"/>
                    <a:pt x="4" y="250"/>
                    <a:pt x="4" y="250"/>
                  </a:cubicBezTo>
                  <a:close/>
                  <a:moveTo>
                    <a:pt x="543" y="489"/>
                  </a:moveTo>
                  <a:cubicBezTo>
                    <a:pt x="543" y="489"/>
                    <a:pt x="543" y="489"/>
                    <a:pt x="543" y="489"/>
                  </a:cubicBezTo>
                  <a:cubicBezTo>
                    <a:pt x="542" y="488"/>
                    <a:pt x="543" y="487"/>
                    <a:pt x="543" y="487"/>
                  </a:cubicBezTo>
                  <a:cubicBezTo>
                    <a:pt x="546" y="485"/>
                    <a:pt x="549" y="484"/>
                    <a:pt x="553" y="482"/>
                  </a:cubicBezTo>
                  <a:cubicBezTo>
                    <a:pt x="553" y="482"/>
                    <a:pt x="554" y="482"/>
                    <a:pt x="554" y="483"/>
                  </a:cubicBezTo>
                  <a:cubicBezTo>
                    <a:pt x="555" y="483"/>
                    <a:pt x="554" y="484"/>
                    <a:pt x="554" y="485"/>
                  </a:cubicBezTo>
                  <a:cubicBezTo>
                    <a:pt x="551" y="486"/>
                    <a:pt x="548" y="488"/>
                    <a:pt x="544" y="489"/>
                  </a:cubicBezTo>
                  <a:cubicBezTo>
                    <a:pt x="544" y="489"/>
                    <a:pt x="544" y="489"/>
                    <a:pt x="543" y="489"/>
                  </a:cubicBezTo>
                  <a:close/>
                  <a:moveTo>
                    <a:pt x="562" y="480"/>
                  </a:moveTo>
                  <a:cubicBezTo>
                    <a:pt x="562" y="480"/>
                    <a:pt x="561" y="479"/>
                    <a:pt x="561" y="479"/>
                  </a:cubicBezTo>
                  <a:cubicBezTo>
                    <a:pt x="561" y="479"/>
                    <a:pt x="561" y="478"/>
                    <a:pt x="562" y="477"/>
                  </a:cubicBezTo>
                  <a:cubicBezTo>
                    <a:pt x="565" y="476"/>
                    <a:pt x="568" y="474"/>
                    <a:pt x="571" y="472"/>
                  </a:cubicBezTo>
                  <a:cubicBezTo>
                    <a:pt x="571" y="472"/>
                    <a:pt x="572" y="472"/>
                    <a:pt x="573" y="473"/>
                  </a:cubicBezTo>
                  <a:cubicBezTo>
                    <a:pt x="573" y="474"/>
                    <a:pt x="573" y="474"/>
                    <a:pt x="572" y="475"/>
                  </a:cubicBezTo>
                  <a:cubicBezTo>
                    <a:pt x="569" y="476"/>
                    <a:pt x="566" y="478"/>
                    <a:pt x="563" y="480"/>
                  </a:cubicBezTo>
                  <a:cubicBezTo>
                    <a:pt x="563" y="480"/>
                    <a:pt x="562" y="480"/>
                    <a:pt x="562" y="480"/>
                  </a:cubicBezTo>
                  <a:close/>
                  <a:moveTo>
                    <a:pt x="1" y="229"/>
                  </a:moveTo>
                  <a:cubicBezTo>
                    <a:pt x="1" y="229"/>
                    <a:pt x="1" y="229"/>
                    <a:pt x="1" y="228"/>
                  </a:cubicBezTo>
                  <a:cubicBezTo>
                    <a:pt x="0" y="225"/>
                    <a:pt x="0" y="221"/>
                    <a:pt x="0" y="218"/>
                  </a:cubicBezTo>
                  <a:cubicBezTo>
                    <a:pt x="0" y="217"/>
                    <a:pt x="0" y="216"/>
                    <a:pt x="1" y="216"/>
                  </a:cubicBezTo>
                  <a:cubicBezTo>
                    <a:pt x="2" y="216"/>
                    <a:pt x="3" y="217"/>
                    <a:pt x="3" y="218"/>
                  </a:cubicBezTo>
                  <a:cubicBezTo>
                    <a:pt x="3" y="221"/>
                    <a:pt x="3" y="224"/>
                    <a:pt x="3" y="228"/>
                  </a:cubicBezTo>
                  <a:cubicBezTo>
                    <a:pt x="3" y="229"/>
                    <a:pt x="3" y="229"/>
                    <a:pt x="2" y="229"/>
                  </a:cubicBezTo>
                  <a:cubicBezTo>
                    <a:pt x="2" y="229"/>
                    <a:pt x="2" y="229"/>
                    <a:pt x="1" y="229"/>
                  </a:cubicBezTo>
                  <a:close/>
                  <a:moveTo>
                    <a:pt x="580" y="470"/>
                  </a:moveTo>
                  <a:cubicBezTo>
                    <a:pt x="580" y="470"/>
                    <a:pt x="580" y="469"/>
                    <a:pt x="579" y="469"/>
                  </a:cubicBezTo>
                  <a:cubicBezTo>
                    <a:pt x="579" y="468"/>
                    <a:pt x="579" y="468"/>
                    <a:pt x="580" y="467"/>
                  </a:cubicBezTo>
                  <a:cubicBezTo>
                    <a:pt x="583" y="466"/>
                    <a:pt x="586" y="464"/>
                    <a:pt x="589" y="462"/>
                  </a:cubicBezTo>
                  <a:cubicBezTo>
                    <a:pt x="589" y="462"/>
                    <a:pt x="590" y="462"/>
                    <a:pt x="591" y="462"/>
                  </a:cubicBezTo>
                  <a:cubicBezTo>
                    <a:pt x="591" y="463"/>
                    <a:pt x="591" y="464"/>
                    <a:pt x="590" y="464"/>
                  </a:cubicBezTo>
                  <a:cubicBezTo>
                    <a:pt x="587" y="466"/>
                    <a:pt x="584" y="468"/>
                    <a:pt x="581" y="470"/>
                  </a:cubicBezTo>
                  <a:cubicBezTo>
                    <a:pt x="581" y="470"/>
                    <a:pt x="580" y="470"/>
                    <a:pt x="580" y="470"/>
                  </a:cubicBezTo>
                  <a:close/>
                  <a:moveTo>
                    <a:pt x="0" y="208"/>
                  </a:moveTo>
                  <a:cubicBezTo>
                    <a:pt x="0" y="208"/>
                    <a:pt x="0" y="208"/>
                    <a:pt x="0" y="207"/>
                  </a:cubicBezTo>
                  <a:cubicBezTo>
                    <a:pt x="0" y="204"/>
                    <a:pt x="0" y="200"/>
                    <a:pt x="0" y="197"/>
                  </a:cubicBezTo>
                  <a:cubicBezTo>
                    <a:pt x="0" y="196"/>
                    <a:pt x="0" y="196"/>
                    <a:pt x="1" y="196"/>
                  </a:cubicBezTo>
                  <a:cubicBezTo>
                    <a:pt x="2" y="196"/>
                    <a:pt x="2" y="196"/>
                    <a:pt x="2" y="197"/>
                  </a:cubicBezTo>
                  <a:cubicBezTo>
                    <a:pt x="2" y="200"/>
                    <a:pt x="2" y="204"/>
                    <a:pt x="2" y="207"/>
                  </a:cubicBezTo>
                  <a:cubicBezTo>
                    <a:pt x="2" y="208"/>
                    <a:pt x="2" y="209"/>
                    <a:pt x="1" y="209"/>
                  </a:cubicBezTo>
                  <a:cubicBezTo>
                    <a:pt x="1" y="209"/>
                    <a:pt x="1" y="208"/>
                    <a:pt x="0" y="208"/>
                  </a:cubicBezTo>
                  <a:close/>
                  <a:moveTo>
                    <a:pt x="598" y="459"/>
                  </a:moveTo>
                  <a:cubicBezTo>
                    <a:pt x="598" y="459"/>
                    <a:pt x="597" y="458"/>
                    <a:pt x="597" y="458"/>
                  </a:cubicBezTo>
                  <a:cubicBezTo>
                    <a:pt x="597" y="458"/>
                    <a:pt x="597" y="457"/>
                    <a:pt x="598" y="456"/>
                  </a:cubicBezTo>
                  <a:cubicBezTo>
                    <a:pt x="601" y="455"/>
                    <a:pt x="603" y="453"/>
                    <a:pt x="606" y="451"/>
                  </a:cubicBezTo>
                  <a:cubicBezTo>
                    <a:pt x="607" y="450"/>
                    <a:pt x="608" y="451"/>
                    <a:pt x="608" y="451"/>
                  </a:cubicBezTo>
                  <a:cubicBezTo>
                    <a:pt x="609" y="452"/>
                    <a:pt x="608" y="453"/>
                    <a:pt x="608" y="453"/>
                  </a:cubicBezTo>
                  <a:cubicBezTo>
                    <a:pt x="605" y="455"/>
                    <a:pt x="602" y="457"/>
                    <a:pt x="599" y="459"/>
                  </a:cubicBezTo>
                  <a:cubicBezTo>
                    <a:pt x="599" y="459"/>
                    <a:pt x="598" y="459"/>
                    <a:pt x="598" y="459"/>
                  </a:cubicBezTo>
                  <a:close/>
                  <a:moveTo>
                    <a:pt x="1" y="188"/>
                  </a:moveTo>
                  <a:cubicBezTo>
                    <a:pt x="0" y="187"/>
                    <a:pt x="0" y="187"/>
                    <a:pt x="0" y="186"/>
                  </a:cubicBezTo>
                  <a:cubicBezTo>
                    <a:pt x="0" y="183"/>
                    <a:pt x="0" y="179"/>
                    <a:pt x="0" y="176"/>
                  </a:cubicBezTo>
                  <a:cubicBezTo>
                    <a:pt x="1" y="175"/>
                    <a:pt x="1" y="175"/>
                    <a:pt x="2" y="175"/>
                  </a:cubicBezTo>
                  <a:cubicBezTo>
                    <a:pt x="3" y="175"/>
                    <a:pt x="3" y="175"/>
                    <a:pt x="3" y="176"/>
                  </a:cubicBezTo>
                  <a:cubicBezTo>
                    <a:pt x="3" y="180"/>
                    <a:pt x="3" y="183"/>
                    <a:pt x="2" y="186"/>
                  </a:cubicBezTo>
                  <a:cubicBezTo>
                    <a:pt x="2" y="187"/>
                    <a:pt x="2" y="188"/>
                    <a:pt x="1" y="188"/>
                  </a:cubicBezTo>
                  <a:cubicBezTo>
                    <a:pt x="1" y="188"/>
                    <a:pt x="1" y="188"/>
                    <a:pt x="1" y="188"/>
                  </a:cubicBezTo>
                  <a:close/>
                  <a:moveTo>
                    <a:pt x="615" y="447"/>
                  </a:moveTo>
                  <a:cubicBezTo>
                    <a:pt x="615" y="447"/>
                    <a:pt x="615" y="447"/>
                    <a:pt x="615" y="447"/>
                  </a:cubicBezTo>
                  <a:cubicBezTo>
                    <a:pt x="614" y="446"/>
                    <a:pt x="614" y="445"/>
                    <a:pt x="615" y="445"/>
                  </a:cubicBezTo>
                  <a:cubicBezTo>
                    <a:pt x="618" y="443"/>
                    <a:pt x="621" y="441"/>
                    <a:pt x="623" y="439"/>
                  </a:cubicBezTo>
                  <a:cubicBezTo>
                    <a:pt x="624" y="439"/>
                    <a:pt x="625" y="439"/>
                    <a:pt x="625" y="439"/>
                  </a:cubicBezTo>
                  <a:cubicBezTo>
                    <a:pt x="626" y="440"/>
                    <a:pt x="626" y="441"/>
                    <a:pt x="625" y="441"/>
                  </a:cubicBezTo>
                  <a:cubicBezTo>
                    <a:pt x="622" y="443"/>
                    <a:pt x="619" y="445"/>
                    <a:pt x="616" y="447"/>
                  </a:cubicBezTo>
                  <a:cubicBezTo>
                    <a:pt x="616" y="447"/>
                    <a:pt x="616" y="447"/>
                    <a:pt x="615" y="447"/>
                  </a:cubicBezTo>
                  <a:close/>
                  <a:moveTo>
                    <a:pt x="2" y="167"/>
                  </a:moveTo>
                  <a:cubicBezTo>
                    <a:pt x="2" y="167"/>
                    <a:pt x="1" y="166"/>
                    <a:pt x="1" y="166"/>
                  </a:cubicBezTo>
                  <a:cubicBezTo>
                    <a:pt x="2" y="162"/>
                    <a:pt x="2" y="159"/>
                    <a:pt x="3" y="155"/>
                  </a:cubicBezTo>
                  <a:cubicBezTo>
                    <a:pt x="3" y="154"/>
                    <a:pt x="3" y="154"/>
                    <a:pt x="4" y="154"/>
                  </a:cubicBezTo>
                  <a:cubicBezTo>
                    <a:pt x="5" y="154"/>
                    <a:pt x="5" y="155"/>
                    <a:pt x="5" y="155"/>
                  </a:cubicBezTo>
                  <a:cubicBezTo>
                    <a:pt x="5" y="159"/>
                    <a:pt x="4" y="162"/>
                    <a:pt x="4" y="166"/>
                  </a:cubicBezTo>
                  <a:cubicBezTo>
                    <a:pt x="4" y="166"/>
                    <a:pt x="3" y="167"/>
                    <a:pt x="3" y="167"/>
                  </a:cubicBezTo>
                  <a:cubicBezTo>
                    <a:pt x="2" y="167"/>
                    <a:pt x="2" y="167"/>
                    <a:pt x="2" y="167"/>
                  </a:cubicBezTo>
                  <a:close/>
                  <a:moveTo>
                    <a:pt x="632" y="435"/>
                  </a:moveTo>
                  <a:cubicBezTo>
                    <a:pt x="632" y="435"/>
                    <a:pt x="632" y="435"/>
                    <a:pt x="632" y="435"/>
                  </a:cubicBezTo>
                  <a:cubicBezTo>
                    <a:pt x="631" y="434"/>
                    <a:pt x="631" y="433"/>
                    <a:pt x="632" y="433"/>
                  </a:cubicBezTo>
                  <a:cubicBezTo>
                    <a:pt x="635" y="431"/>
                    <a:pt x="637" y="429"/>
                    <a:pt x="640" y="427"/>
                  </a:cubicBezTo>
                  <a:cubicBezTo>
                    <a:pt x="641" y="426"/>
                    <a:pt x="642" y="426"/>
                    <a:pt x="642" y="427"/>
                  </a:cubicBezTo>
                  <a:cubicBezTo>
                    <a:pt x="642" y="428"/>
                    <a:pt x="642" y="428"/>
                    <a:pt x="642" y="429"/>
                  </a:cubicBezTo>
                  <a:cubicBezTo>
                    <a:pt x="639" y="431"/>
                    <a:pt x="636" y="433"/>
                    <a:pt x="633" y="435"/>
                  </a:cubicBezTo>
                  <a:cubicBezTo>
                    <a:pt x="633" y="435"/>
                    <a:pt x="633" y="435"/>
                    <a:pt x="632" y="435"/>
                  </a:cubicBezTo>
                  <a:close/>
                  <a:moveTo>
                    <a:pt x="5" y="146"/>
                  </a:moveTo>
                  <a:cubicBezTo>
                    <a:pt x="4" y="146"/>
                    <a:pt x="4" y="145"/>
                    <a:pt x="4" y="145"/>
                  </a:cubicBezTo>
                  <a:cubicBezTo>
                    <a:pt x="5" y="141"/>
                    <a:pt x="5" y="138"/>
                    <a:pt x="6" y="135"/>
                  </a:cubicBezTo>
                  <a:cubicBezTo>
                    <a:pt x="6" y="134"/>
                    <a:pt x="7" y="133"/>
                    <a:pt x="8" y="134"/>
                  </a:cubicBezTo>
                  <a:cubicBezTo>
                    <a:pt x="8" y="134"/>
                    <a:pt x="9" y="134"/>
                    <a:pt x="9" y="135"/>
                  </a:cubicBezTo>
                  <a:cubicBezTo>
                    <a:pt x="8" y="138"/>
                    <a:pt x="7" y="142"/>
                    <a:pt x="7" y="145"/>
                  </a:cubicBezTo>
                  <a:cubicBezTo>
                    <a:pt x="7" y="146"/>
                    <a:pt x="6" y="146"/>
                    <a:pt x="5" y="146"/>
                  </a:cubicBezTo>
                  <a:cubicBezTo>
                    <a:pt x="5" y="146"/>
                    <a:pt x="5" y="146"/>
                    <a:pt x="5" y="146"/>
                  </a:cubicBezTo>
                  <a:close/>
                  <a:moveTo>
                    <a:pt x="649" y="423"/>
                  </a:moveTo>
                  <a:cubicBezTo>
                    <a:pt x="648" y="422"/>
                    <a:pt x="648" y="422"/>
                    <a:pt x="648" y="422"/>
                  </a:cubicBezTo>
                  <a:cubicBezTo>
                    <a:pt x="648" y="422"/>
                    <a:pt x="648" y="421"/>
                    <a:pt x="648" y="420"/>
                  </a:cubicBezTo>
                  <a:cubicBezTo>
                    <a:pt x="651" y="418"/>
                    <a:pt x="654" y="416"/>
                    <a:pt x="656" y="414"/>
                  </a:cubicBezTo>
                  <a:cubicBezTo>
                    <a:pt x="657" y="413"/>
                    <a:pt x="658" y="413"/>
                    <a:pt x="658" y="414"/>
                  </a:cubicBezTo>
                  <a:cubicBezTo>
                    <a:pt x="659" y="415"/>
                    <a:pt x="659" y="415"/>
                    <a:pt x="658" y="416"/>
                  </a:cubicBezTo>
                  <a:cubicBezTo>
                    <a:pt x="655" y="418"/>
                    <a:pt x="653" y="420"/>
                    <a:pt x="650" y="422"/>
                  </a:cubicBezTo>
                  <a:cubicBezTo>
                    <a:pt x="650" y="423"/>
                    <a:pt x="649" y="423"/>
                    <a:pt x="649" y="423"/>
                  </a:cubicBezTo>
                  <a:close/>
                  <a:moveTo>
                    <a:pt x="9" y="126"/>
                  </a:moveTo>
                  <a:cubicBezTo>
                    <a:pt x="9" y="126"/>
                    <a:pt x="8" y="125"/>
                    <a:pt x="8" y="124"/>
                  </a:cubicBezTo>
                  <a:cubicBezTo>
                    <a:pt x="9" y="121"/>
                    <a:pt x="10" y="118"/>
                    <a:pt x="11" y="114"/>
                  </a:cubicBezTo>
                  <a:cubicBezTo>
                    <a:pt x="11" y="114"/>
                    <a:pt x="12" y="113"/>
                    <a:pt x="13" y="113"/>
                  </a:cubicBezTo>
                  <a:cubicBezTo>
                    <a:pt x="13" y="114"/>
                    <a:pt x="14" y="114"/>
                    <a:pt x="13" y="115"/>
                  </a:cubicBezTo>
                  <a:cubicBezTo>
                    <a:pt x="13" y="118"/>
                    <a:pt x="12" y="122"/>
                    <a:pt x="11" y="125"/>
                  </a:cubicBezTo>
                  <a:cubicBezTo>
                    <a:pt x="11" y="126"/>
                    <a:pt x="10" y="126"/>
                    <a:pt x="9" y="126"/>
                  </a:cubicBezTo>
                  <a:cubicBezTo>
                    <a:pt x="9" y="126"/>
                    <a:pt x="9" y="126"/>
                    <a:pt x="9" y="126"/>
                  </a:cubicBezTo>
                  <a:close/>
                  <a:moveTo>
                    <a:pt x="665" y="409"/>
                  </a:moveTo>
                  <a:cubicBezTo>
                    <a:pt x="665" y="409"/>
                    <a:pt x="664" y="409"/>
                    <a:pt x="664" y="409"/>
                  </a:cubicBezTo>
                  <a:cubicBezTo>
                    <a:pt x="664" y="409"/>
                    <a:pt x="664" y="408"/>
                    <a:pt x="664" y="407"/>
                  </a:cubicBezTo>
                  <a:cubicBezTo>
                    <a:pt x="667" y="405"/>
                    <a:pt x="670" y="403"/>
                    <a:pt x="672" y="400"/>
                  </a:cubicBezTo>
                  <a:cubicBezTo>
                    <a:pt x="673" y="400"/>
                    <a:pt x="674" y="400"/>
                    <a:pt x="674" y="401"/>
                  </a:cubicBezTo>
                  <a:cubicBezTo>
                    <a:pt x="675" y="401"/>
                    <a:pt x="675" y="402"/>
                    <a:pt x="674" y="402"/>
                  </a:cubicBezTo>
                  <a:cubicBezTo>
                    <a:pt x="671" y="405"/>
                    <a:pt x="669" y="407"/>
                    <a:pt x="666" y="409"/>
                  </a:cubicBezTo>
                  <a:cubicBezTo>
                    <a:pt x="666" y="410"/>
                    <a:pt x="665" y="410"/>
                    <a:pt x="665" y="409"/>
                  </a:cubicBezTo>
                  <a:close/>
                  <a:moveTo>
                    <a:pt x="15" y="106"/>
                  </a:moveTo>
                  <a:cubicBezTo>
                    <a:pt x="14" y="106"/>
                    <a:pt x="14" y="105"/>
                    <a:pt x="14" y="104"/>
                  </a:cubicBezTo>
                  <a:cubicBezTo>
                    <a:pt x="15" y="101"/>
                    <a:pt x="16" y="98"/>
                    <a:pt x="17" y="94"/>
                  </a:cubicBezTo>
                  <a:cubicBezTo>
                    <a:pt x="18" y="94"/>
                    <a:pt x="18" y="93"/>
                    <a:pt x="19" y="94"/>
                  </a:cubicBezTo>
                  <a:cubicBezTo>
                    <a:pt x="20" y="94"/>
                    <a:pt x="20" y="95"/>
                    <a:pt x="20" y="95"/>
                  </a:cubicBezTo>
                  <a:cubicBezTo>
                    <a:pt x="19" y="98"/>
                    <a:pt x="18" y="102"/>
                    <a:pt x="16" y="105"/>
                  </a:cubicBezTo>
                  <a:cubicBezTo>
                    <a:pt x="16" y="106"/>
                    <a:pt x="16" y="106"/>
                    <a:pt x="15" y="106"/>
                  </a:cubicBezTo>
                  <a:cubicBezTo>
                    <a:pt x="15" y="106"/>
                    <a:pt x="15" y="106"/>
                    <a:pt x="15" y="106"/>
                  </a:cubicBezTo>
                  <a:close/>
                  <a:moveTo>
                    <a:pt x="680" y="396"/>
                  </a:moveTo>
                  <a:cubicBezTo>
                    <a:pt x="680" y="396"/>
                    <a:pt x="680" y="396"/>
                    <a:pt x="680" y="395"/>
                  </a:cubicBezTo>
                  <a:cubicBezTo>
                    <a:pt x="680" y="395"/>
                    <a:pt x="680" y="394"/>
                    <a:pt x="680" y="394"/>
                  </a:cubicBezTo>
                  <a:cubicBezTo>
                    <a:pt x="682" y="392"/>
                    <a:pt x="684" y="390"/>
                    <a:pt x="686" y="388"/>
                  </a:cubicBezTo>
                  <a:cubicBezTo>
                    <a:pt x="686" y="388"/>
                    <a:pt x="687" y="387"/>
                    <a:pt x="688" y="387"/>
                  </a:cubicBezTo>
                  <a:cubicBezTo>
                    <a:pt x="688" y="386"/>
                    <a:pt x="689" y="386"/>
                    <a:pt x="690" y="387"/>
                  </a:cubicBezTo>
                  <a:cubicBezTo>
                    <a:pt x="690" y="387"/>
                    <a:pt x="690" y="388"/>
                    <a:pt x="690" y="388"/>
                  </a:cubicBezTo>
                  <a:cubicBezTo>
                    <a:pt x="689" y="389"/>
                    <a:pt x="688" y="390"/>
                    <a:pt x="688" y="390"/>
                  </a:cubicBezTo>
                  <a:cubicBezTo>
                    <a:pt x="686" y="392"/>
                    <a:pt x="684" y="394"/>
                    <a:pt x="682" y="395"/>
                  </a:cubicBezTo>
                  <a:cubicBezTo>
                    <a:pt x="681" y="396"/>
                    <a:pt x="681" y="396"/>
                    <a:pt x="680" y="396"/>
                  </a:cubicBezTo>
                  <a:close/>
                  <a:moveTo>
                    <a:pt x="22" y="86"/>
                  </a:moveTo>
                  <a:cubicBezTo>
                    <a:pt x="21" y="86"/>
                    <a:pt x="21" y="85"/>
                    <a:pt x="21" y="85"/>
                  </a:cubicBezTo>
                  <a:cubicBezTo>
                    <a:pt x="22" y="83"/>
                    <a:pt x="22" y="82"/>
                    <a:pt x="23" y="80"/>
                  </a:cubicBezTo>
                  <a:cubicBezTo>
                    <a:pt x="24" y="79"/>
                    <a:pt x="25" y="77"/>
                    <a:pt x="26" y="75"/>
                  </a:cubicBezTo>
                  <a:cubicBezTo>
                    <a:pt x="26" y="74"/>
                    <a:pt x="27" y="74"/>
                    <a:pt x="27" y="74"/>
                  </a:cubicBezTo>
                  <a:cubicBezTo>
                    <a:pt x="28" y="75"/>
                    <a:pt x="28" y="75"/>
                    <a:pt x="28" y="76"/>
                  </a:cubicBezTo>
                  <a:cubicBezTo>
                    <a:pt x="27" y="78"/>
                    <a:pt x="26" y="80"/>
                    <a:pt x="25" y="81"/>
                  </a:cubicBezTo>
                  <a:cubicBezTo>
                    <a:pt x="25" y="83"/>
                    <a:pt x="24" y="84"/>
                    <a:pt x="24" y="86"/>
                  </a:cubicBezTo>
                  <a:cubicBezTo>
                    <a:pt x="23" y="86"/>
                    <a:pt x="23" y="87"/>
                    <a:pt x="22" y="86"/>
                  </a:cubicBezTo>
                  <a:cubicBezTo>
                    <a:pt x="22" y="86"/>
                    <a:pt x="22" y="86"/>
                    <a:pt x="22" y="86"/>
                  </a:cubicBezTo>
                  <a:close/>
                  <a:moveTo>
                    <a:pt x="696" y="382"/>
                  </a:moveTo>
                  <a:cubicBezTo>
                    <a:pt x="696" y="381"/>
                    <a:pt x="695" y="381"/>
                    <a:pt x="695" y="381"/>
                  </a:cubicBezTo>
                  <a:cubicBezTo>
                    <a:pt x="695" y="381"/>
                    <a:pt x="695" y="380"/>
                    <a:pt x="695" y="379"/>
                  </a:cubicBezTo>
                  <a:cubicBezTo>
                    <a:pt x="698" y="377"/>
                    <a:pt x="700" y="375"/>
                    <a:pt x="703" y="372"/>
                  </a:cubicBezTo>
                  <a:cubicBezTo>
                    <a:pt x="703" y="372"/>
                    <a:pt x="704" y="372"/>
                    <a:pt x="705" y="372"/>
                  </a:cubicBezTo>
                  <a:cubicBezTo>
                    <a:pt x="705" y="373"/>
                    <a:pt x="705" y="374"/>
                    <a:pt x="705" y="374"/>
                  </a:cubicBezTo>
                  <a:cubicBezTo>
                    <a:pt x="702" y="376"/>
                    <a:pt x="700" y="379"/>
                    <a:pt x="697" y="381"/>
                  </a:cubicBezTo>
                  <a:cubicBezTo>
                    <a:pt x="697" y="382"/>
                    <a:pt x="696" y="382"/>
                    <a:pt x="696" y="382"/>
                  </a:cubicBezTo>
                  <a:close/>
                  <a:moveTo>
                    <a:pt x="527" y="291"/>
                  </a:moveTo>
                  <a:cubicBezTo>
                    <a:pt x="526" y="290"/>
                    <a:pt x="526" y="290"/>
                    <a:pt x="526" y="290"/>
                  </a:cubicBezTo>
                  <a:cubicBezTo>
                    <a:pt x="526" y="290"/>
                    <a:pt x="525" y="289"/>
                    <a:pt x="526" y="289"/>
                  </a:cubicBezTo>
                  <a:cubicBezTo>
                    <a:pt x="526" y="288"/>
                    <a:pt x="527" y="288"/>
                    <a:pt x="527" y="288"/>
                  </a:cubicBezTo>
                  <a:cubicBezTo>
                    <a:pt x="527" y="288"/>
                    <a:pt x="527" y="288"/>
                    <a:pt x="527" y="288"/>
                  </a:cubicBezTo>
                  <a:cubicBezTo>
                    <a:pt x="528" y="288"/>
                    <a:pt x="528" y="288"/>
                    <a:pt x="528" y="288"/>
                  </a:cubicBezTo>
                  <a:cubicBezTo>
                    <a:pt x="531" y="289"/>
                    <a:pt x="534" y="291"/>
                    <a:pt x="537" y="292"/>
                  </a:cubicBezTo>
                  <a:cubicBezTo>
                    <a:pt x="538" y="292"/>
                    <a:pt x="538" y="293"/>
                    <a:pt x="538" y="294"/>
                  </a:cubicBezTo>
                  <a:cubicBezTo>
                    <a:pt x="537" y="294"/>
                    <a:pt x="537" y="295"/>
                    <a:pt x="536" y="294"/>
                  </a:cubicBezTo>
                  <a:cubicBezTo>
                    <a:pt x="533" y="293"/>
                    <a:pt x="530" y="292"/>
                    <a:pt x="527" y="291"/>
                  </a:cubicBezTo>
                  <a:close/>
                  <a:moveTo>
                    <a:pt x="517" y="286"/>
                  </a:moveTo>
                  <a:cubicBezTo>
                    <a:pt x="517" y="286"/>
                    <a:pt x="517" y="286"/>
                    <a:pt x="517" y="286"/>
                  </a:cubicBezTo>
                  <a:cubicBezTo>
                    <a:pt x="514" y="284"/>
                    <a:pt x="511" y="283"/>
                    <a:pt x="507" y="281"/>
                  </a:cubicBezTo>
                  <a:cubicBezTo>
                    <a:pt x="507" y="281"/>
                    <a:pt x="507" y="280"/>
                    <a:pt x="507" y="279"/>
                  </a:cubicBezTo>
                  <a:cubicBezTo>
                    <a:pt x="507" y="279"/>
                    <a:pt x="508" y="279"/>
                    <a:pt x="509" y="279"/>
                  </a:cubicBezTo>
                  <a:cubicBezTo>
                    <a:pt x="512" y="280"/>
                    <a:pt x="515" y="282"/>
                    <a:pt x="518" y="283"/>
                  </a:cubicBezTo>
                  <a:cubicBezTo>
                    <a:pt x="519" y="284"/>
                    <a:pt x="519" y="285"/>
                    <a:pt x="519" y="285"/>
                  </a:cubicBezTo>
                  <a:cubicBezTo>
                    <a:pt x="518" y="286"/>
                    <a:pt x="517" y="286"/>
                    <a:pt x="517" y="286"/>
                  </a:cubicBezTo>
                  <a:close/>
                  <a:moveTo>
                    <a:pt x="545" y="298"/>
                  </a:moveTo>
                  <a:cubicBezTo>
                    <a:pt x="545" y="298"/>
                    <a:pt x="545" y="297"/>
                    <a:pt x="545" y="297"/>
                  </a:cubicBezTo>
                  <a:cubicBezTo>
                    <a:pt x="545" y="296"/>
                    <a:pt x="546" y="296"/>
                    <a:pt x="546" y="296"/>
                  </a:cubicBezTo>
                  <a:cubicBezTo>
                    <a:pt x="550" y="297"/>
                    <a:pt x="553" y="298"/>
                    <a:pt x="556" y="299"/>
                  </a:cubicBezTo>
                  <a:cubicBezTo>
                    <a:pt x="557" y="300"/>
                    <a:pt x="557" y="300"/>
                    <a:pt x="557" y="301"/>
                  </a:cubicBezTo>
                  <a:cubicBezTo>
                    <a:pt x="557" y="302"/>
                    <a:pt x="556" y="302"/>
                    <a:pt x="555" y="302"/>
                  </a:cubicBezTo>
                  <a:cubicBezTo>
                    <a:pt x="552" y="301"/>
                    <a:pt x="549" y="299"/>
                    <a:pt x="546" y="298"/>
                  </a:cubicBezTo>
                  <a:cubicBezTo>
                    <a:pt x="546" y="298"/>
                    <a:pt x="545" y="298"/>
                    <a:pt x="545" y="298"/>
                  </a:cubicBezTo>
                  <a:close/>
                  <a:moveTo>
                    <a:pt x="498" y="276"/>
                  </a:moveTo>
                  <a:cubicBezTo>
                    <a:pt x="498" y="276"/>
                    <a:pt x="498" y="276"/>
                    <a:pt x="498" y="276"/>
                  </a:cubicBezTo>
                  <a:cubicBezTo>
                    <a:pt x="495" y="275"/>
                    <a:pt x="492" y="273"/>
                    <a:pt x="489" y="271"/>
                  </a:cubicBezTo>
                  <a:cubicBezTo>
                    <a:pt x="489" y="271"/>
                    <a:pt x="488" y="270"/>
                    <a:pt x="489" y="269"/>
                  </a:cubicBezTo>
                  <a:cubicBezTo>
                    <a:pt x="489" y="269"/>
                    <a:pt x="490" y="268"/>
                    <a:pt x="490" y="269"/>
                  </a:cubicBezTo>
                  <a:cubicBezTo>
                    <a:pt x="493" y="271"/>
                    <a:pt x="496" y="272"/>
                    <a:pt x="499" y="274"/>
                  </a:cubicBezTo>
                  <a:cubicBezTo>
                    <a:pt x="500" y="274"/>
                    <a:pt x="500" y="275"/>
                    <a:pt x="500" y="276"/>
                  </a:cubicBezTo>
                  <a:cubicBezTo>
                    <a:pt x="500" y="276"/>
                    <a:pt x="499" y="277"/>
                    <a:pt x="498" y="276"/>
                  </a:cubicBezTo>
                  <a:close/>
                  <a:moveTo>
                    <a:pt x="565" y="305"/>
                  </a:moveTo>
                  <a:cubicBezTo>
                    <a:pt x="564" y="305"/>
                    <a:pt x="564" y="304"/>
                    <a:pt x="564" y="304"/>
                  </a:cubicBezTo>
                  <a:cubicBezTo>
                    <a:pt x="565" y="303"/>
                    <a:pt x="565" y="302"/>
                    <a:pt x="566" y="303"/>
                  </a:cubicBezTo>
                  <a:cubicBezTo>
                    <a:pt x="569" y="304"/>
                    <a:pt x="573" y="305"/>
                    <a:pt x="576" y="306"/>
                  </a:cubicBezTo>
                  <a:cubicBezTo>
                    <a:pt x="577" y="306"/>
                    <a:pt x="577" y="307"/>
                    <a:pt x="577" y="307"/>
                  </a:cubicBezTo>
                  <a:cubicBezTo>
                    <a:pt x="577" y="308"/>
                    <a:pt x="576" y="308"/>
                    <a:pt x="575" y="308"/>
                  </a:cubicBezTo>
                  <a:cubicBezTo>
                    <a:pt x="572" y="307"/>
                    <a:pt x="568" y="306"/>
                    <a:pt x="565" y="305"/>
                  </a:cubicBezTo>
                  <a:cubicBezTo>
                    <a:pt x="565" y="305"/>
                    <a:pt x="565" y="305"/>
                    <a:pt x="565" y="305"/>
                  </a:cubicBezTo>
                  <a:close/>
                  <a:moveTo>
                    <a:pt x="31" y="68"/>
                  </a:moveTo>
                  <a:cubicBezTo>
                    <a:pt x="31" y="67"/>
                    <a:pt x="31" y="67"/>
                    <a:pt x="31" y="67"/>
                  </a:cubicBezTo>
                  <a:cubicBezTo>
                    <a:pt x="30" y="67"/>
                    <a:pt x="30" y="66"/>
                    <a:pt x="30" y="66"/>
                  </a:cubicBezTo>
                  <a:cubicBezTo>
                    <a:pt x="31" y="65"/>
                    <a:pt x="31" y="64"/>
                    <a:pt x="32" y="63"/>
                  </a:cubicBezTo>
                  <a:cubicBezTo>
                    <a:pt x="33" y="61"/>
                    <a:pt x="34" y="59"/>
                    <a:pt x="36" y="57"/>
                  </a:cubicBezTo>
                  <a:cubicBezTo>
                    <a:pt x="36" y="56"/>
                    <a:pt x="37" y="56"/>
                    <a:pt x="37" y="56"/>
                  </a:cubicBezTo>
                  <a:cubicBezTo>
                    <a:pt x="38" y="57"/>
                    <a:pt x="38" y="57"/>
                    <a:pt x="38" y="58"/>
                  </a:cubicBezTo>
                  <a:cubicBezTo>
                    <a:pt x="37" y="60"/>
                    <a:pt x="35" y="62"/>
                    <a:pt x="34" y="64"/>
                  </a:cubicBezTo>
                  <a:cubicBezTo>
                    <a:pt x="34" y="65"/>
                    <a:pt x="33" y="66"/>
                    <a:pt x="33" y="67"/>
                  </a:cubicBezTo>
                  <a:cubicBezTo>
                    <a:pt x="32" y="68"/>
                    <a:pt x="32" y="68"/>
                    <a:pt x="31" y="68"/>
                  </a:cubicBezTo>
                  <a:close/>
                  <a:moveTo>
                    <a:pt x="480" y="266"/>
                  </a:moveTo>
                  <a:cubicBezTo>
                    <a:pt x="480" y="266"/>
                    <a:pt x="480" y="266"/>
                    <a:pt x="480" y="266"/>
                  </a:cubicBezTo>
                  <a:cubicBezTo>
                    <a:pt x="477" y="264"/>
                    <a:pt x="474" y="262"/>
                    <a:pt x="471" y="260"/>
                  </a:cubicBezTo>
                  <a:cubicBezTo>
                    <a:pt x="471" y="260"/>
                    <a:pt x="471" y="259"/>
                    <a:pt x="471" y="258"/>
                  </a:cubicBezTo>
                  <a:cubicBezTo>
                    <a:pt x="471" y="258"/>
                    <a:pt x="472" y="257"/>
                    <a:pt x="473" y="258"/>
                  </a:cubicBezTo>
                  <a:cubicBezTo>
                    <a:pt x="476" y="260"/>
                    <a:pt x="479" y="262"/>
                    <a:pt x="482" y="263"/>
                  </a:cubicBezTo>
                  <a:cubicBezTo>
                    <a:pt x="482" y="264"/>
                    <a:pt x="482" y="265"/>
                    <a:pt x="482" y="265"/>
                  </a:cubicBezTo>
                  <a:cubicBezTo>
                    <a:pt x="482" y="266"/>
                    <a:pt x="481" y="266"/>
                    <a:pt x="480" y="266"/>
                  </a:cubicBezTo>
                  <a:close/>
                  <a:moveTo>
                    <a:pt x="711" y="367"/>
                  </a:moveTo>
                  <a:cubicBezTo>
                    <a:pt x="710" y="367"/>
                    <a:pt x="710" y="367"/>
                    <a:pt x="710" y="367"/>
                  </a:cubicBezTo>
                  <a:cubicBezTo>
                    <a:pt x="710" y="366"/>
                    <a:pt x="710" y="365"/>
                    <a:pt x="710" y="365"/>
                  </a:cubicBezTo>
                  <a:cubicBezTo>
                    <a:pt x="713" y="362"/>
                    <a:pt x="715" y="360"/>
                    <a:pt x="717" y="357"/>
                  </a:cubicBezTo>
                  <a:cubicBezTo>
                    <a:pt x="718" y="357"/>
                    <a:pt x="719" y="357"/>
                    <a:pt x="719" y="357"/>
                  </a:cubicBezTo>
                  <a:cubicBezTo>
                    <a:pt x="720" y="358"/>
                    <a:pt x="720" y="359"/>
                    <a:pt x="719" y="359"/>
                  </a:cubicBezTo>
                  <a:cubicBezTo>
                    <a:pt x="717" y="362"/>
                    <a:pt x="714" y="364"/>
                    <a:pt x="712" y="367"/>
                  </a:cubicBezTo>
                  <a:cubicBezTo>
                    <a:pt x="712" y="367"/>
                    <a:pt x="711" y="367"/>
                    <a:pt x="711" y="367"/>
                  </a:cubicBezTo>
                  <a:close/>
                  <a:moveTo>
                    <a:pt x="585" y="311"/>
                  </a:moveTo>
                  <a:cubicBezTo>
                    <a:pt x="585" y="311"/>
                    <a:pt x="584" y="310"/>
                    <a:pt x="584" y="309"/>
                  </a:cubicBezTo>
                  <a:cubicBezTo>
                    <a:pt x="585" y="309"/>
                    <a:pt x="585" y="308"/>
                    <a:pt x="586" y="308"/>
                  </a:cubicBezTo>
                  <a:cubicBezTo>
                    <a:pt x="589" y="309"/>
                    <a:pt x="593" y="310"/>
                    <a:pt x="596" y="311"/>
                  </a:cubicBezTo>
                  <a:cubicBezTo>
                    <a:pt x="597" y="311"/>
                    <a:pt x="597" y="312"/>
                    <a:pt x="597" y="313"/>
                  </a:cubicBezTo>
                  <a:cubicBezTo>
                    <a:pt x="597" y="313"/>
                    <a:pt x="596" y="314"/>
                    <a:pt x="595" y="313"/>
                  </a:cubicBezTo>
                  <a:cubicBezTo>
                    <a:pt x="592" y="313"/>
                    <a:pt x="589" y="312"/>
                    <a:pt x="585" y="311"/>
                  </a:cubicBezTo>
                  <a:cubicBezTo>
                    <a:pt x="585" y="311"/>
                    <a:pt x="585" y="311"/>
                    <a:pt x="585" y="311"/>
                  </a:cubicBezTo>
                  <a:close/>
                  <a:moveTo>
                    <a:pt x="463" y="254"/>
                  </a:moveTo>
                  <a:cubicBezTo>
                    <a:pt x="463" y="254"/>
                    <a:pt x="463" y="254"/>
                    <a:pt x="463" y="254"/>
                  </a:cubicBezTo>
                  <a:cubicBezTo>
                    <a:pt x="460" y="252"/>
                    <a:pt x="457" y="250"/>
                    <a:pt x="454" y="248"/>
                  </a:cubicBezTo>
                  <a:cubicBezTo>
                    <a:pt x="454" y="248"/>
                    <a:pt x="454" y="247"/>
                    <a:pt x="454" y="246"/>
                  </a:cubicBezTo>
                  <a:cubicBezTo>
                    <a:pt x="454" y="246"/>
                    <a:pt x="455" y="245"/>
                    <a:pt x="456" y="246"/>
                  </a:cubicBezTo>
                  <a:cubicBezTo>
                    <a:pt x="459" y="248"/>
                    <a:pt x="461" y="250"/>
                    <a:pt x="464" y="252"/>
                  </a:cubicBezTo>
                  <a:cubicBezTo>
                    <a:pt x="465" y="252"/>
                    <a:pt x="465" y="253"/>
                    <a:pt x="465" y="254"/>
                  </a:cubicBezTo>
                  <a:cubicBezTo>
                    <a:pt x="464" y="254"/>
                    <a:pt x="464" y="254"/>
                    <a:pt x="463" y="254"/>
                  </a:cubicBezTo>
                  <a:close/>
                  <a:moveTo>
                    <a:pt x="605" y="316"/>
                  </a:moveTo>
                  <a:cubicBezTo>
                    <a:pt x="605" y="315"/>
                    <a:pt x="604" y="315"/>
                    <a:pt x="605" y="314"/>
                  </a:cubicBezTo>
                  <a:cubicBezTo>
                    <a:pt x="605" y="313"/>
                    <a:pt x="605" y="313"/>
                    <a:pt x="606" y="313"/>
                  </a:cubicBezTo>
                  <a:cubicBezTo>
                    <a:pt x="610" y="314"/>
                    <a:pt x="613" y="314"/>
                    <a:pt x="616" y="315"/>
                  </a:cubicBezTo>
                  <a:cubicBezTo>
                    <a:pt x="617" y="315"/>
                    <a:pt x="618" y="316"/>
                    <a:pt x="617" y="317"/>
                  </a:cubicBezTo>
                  <a:cubicBezTo>
                    <a:pt x="617" y="317"/>
                    <a:pt x="617" y="318"/>
                    <a:pt x="616" y="318"/>
                  </a:cubicBezTo>
                  <a:cubicBezTo>
                    <a:pt x="612" y="317"/>
                    <a:pt x="609" y="316"/>
                    <a:pt x="606" y="316"/>
                  </a:cubicBezTo>
                  <a:cubicBezTo>
                    <a:pt x="606" y="316"/>
                    <a:pt x="605" y="316"/>
                    <a:pt x="605" y="316"/>
                  </a:cubicBezTo>
                  <a:close/>
                  <a:moveTo>
                    <a:pt x="446" y="242"/>
                  </a:moveTo>
                  <a:cubicBezTo>
                    <a:pt x="446" y="242"/>
                    <a:pt x="446" y="242"/>
                    <a:pt x="446" y="242"/>
                  </a:cubicBezTo>
                  <a:cubicBezTo>
                    <a:pt x="443" y="240"/>
                    <a:pt x="440" y="237"/>
                    <a:pt x="438" y="235"/>
                  </a:cubicBezTo>
                  <a:cubicBezTo>
                    <a:pt x="437" y="235"/>
                    <a:pt x="437" y="234"/>
                    <a:pt x="438" y="233"/>
                  </a:cubicBezTo>
                  <a:cubicBezTo>
                    <a:pt x="438" y="233"/>
                    <a:pt x="439" y="233"/>
                    <a:pt x="439" y="233"/>
                  </a:cubicBezTo>
                  <a:cubicBezTo>
                    <a:pt x="442" y="235"/>
                    <a:pt x="445" y="238"/>
                    <a:pt x="448" y="240"/>
                  </a:cubicBezTo>
                  <a:cubicBezTo>
                    <a:pt x="448" y="240"/>
                    <a:pt x="448" y="241"/>
                    <a:pt x="448" y="241"/>
                  </a:cubicBezTo>
                  <a:cubicBezTo>
                    <a:pt x="447" y="242"/>
                    <a:pt x="447" y="242"/>
                    <a:pt x="446" y="242"/>
                  </a:cubicBezTo>
                  <a:close/>
                  <a:moveTo>
                    <a:pt x="626" y="319"/>
                  </a:moveTo>
                  <a:cubicBezTo>
                    <a:pt x="625" y="319"/>
                    <a:pt x="625" y="318"/>
                    <a:pt x="625" y="318"/>
                  </a:cubicBezTo>
                  <a:cubicBezTo>
                    <a:pt x="625" y="317"/>
                    <a:pt x="626" y="317"/>
                    <a:pt x="627" y="317"/>
                  </a:cubicBezTo>
                  <a:cubicBezTo>
                    <a:pt x="630" y="317"/>
                    <a:pt x="633" y="318"/>
                    <a:pt x="637" y="318"/>
                  </a:cubicBezTo>
                  <a:cubicBezTo>
                    <a:pt x="638" y="318"/>
                    <a:pt x="638" y="319"/>
                    <a:pt x="638" y="320"/>
                  </a:cubicBezTo>
                  <a:cubicBezTo>
                    <a:pt x="638" y="320"/>
                    <a:pt x="637" y="321"/>
                    <a:pt x="637" y="321"/>
                  </a:cubicBezTo>
                  <a:cubicBezTo>
                    <a:pt x="633" y="320"/>
                    <a:pt x="630" y="320"/>
                    <a:pt x="626" y="319"/>
                  </a:cubicBezTo>
                  <a:cubicBezTo>
                    <a:pt x="626" y="319"/>
                    <a:pt x="626" y="319"/>
                    <a:pt x="626" y="319"/>
                  </a:cubicBezTo>
                  <a:close/>
                  <a:moveTo>
                    <a:pt x="430" y="229"/>
                  </a:moveTo>
                  <a:cubicBezTo>
                    <a:pt x="430" y="229"/>
                    <a:pt x="430" y="229"/>
                    <a:pt x="430" y="229"/>
                  </a:cubicBezTo>
                  <a:cubicBezTo>
                    <a:pt x="427" y="226"/>
                    <a:pt x="425" y="224"/>
                    <a:pt x="422" y="222"/>
                  </a:cubicBezTo>
                  <a:cubicBezTo>
                    <a:pt x="421" y="221"/>
                    <a:pt x="421" y="220"/>
                    <a:pt x="422" y="220"/>
                  </a:cubicBezTo>
                  <a:cubicBezTo>
                    <a:pt x="422" y="219"/>
                    <a:pt x="423" y="219"/>
                    <a:pt x="424" y="220"/>
                  </a:cubicBezTo>
                  <a:cubicBezTo>
                    <a:pt x="426" y="222"/>
                    <a:pt x="429" y="224"/>
                    <a:pt x="431" y="227"/>
                  </a:cubicBezTo>
                  <a:cubicBezTo>
                    <a:pt x="432" y="227"/>
                    <a:pt x="432" y="228"/>
                    <a:pt x="432" y="228"/>
                  </a:cubicBezTo>
                  <a:cubicBezTo>
                    <a:pt x="431" y="229"/>
                    <a:pt x="431" y="229"/>
                    <a:pt x="430" y="229"/>
                  </a:cubicBezTo>
                  <a:close/>
                  <a:moveTo>
                    <a:pt x="647" y="322"/>
                  </a:moveTo>
                  <a:cubicBezTo>
                    <a:pt x="646" y="321"/>
                    <a:pt x="646" y="321"/>
                    <a:pt x="646" y="320"/>
                  </a:cubicBezTo>
                  <a:cubicBezTo>
                    <a:pt x="646" y="320"/>
                    <a:pt x="646" y="319"/>
                    <a:pt x="647" y="319"/>
                  </a:cubicBezTo>
                  <a:cubicBezTo>
                    <a:pt x="651" y="319"/>
                    <a:pt x="654" y="320"/>
                    <a:pt x="658" y="320"/>
                  </a:cubicBezTo>
                  <a:cubicBezTo>
                    <a:pt x="658" y="320"/>
                    <a:pt x="659" y="321"/>
                    <a:pt x="659" y="321"/>
                  </a:cubicBezTo>
                  <a:cubicBezTo>
                    <a:pt x="659" y="322"/>
                    <a:pt x="658" y="323"/>
                    <a:pt x="657" y="323"/>
                  </a:cubicBezTo>
                  <a:cubicBezTo>
                    <a:pt x="654" y="322"/>
                    <a:pt x="650" y="322"/>
                    <a:pt x="647" y="322"/>
                  </a:cubicBezTo>
                  <a:cubicBezTo>
                    <a:pt x="647" y="322"/>
                    <a:pt x="647" y="322"/>
                    <a:pt x="647" y="322"/>
                  </a:cubicBezTo>
                  <a:close/>
                  <a:moveTo>
                    <a:pt x="42" y="50"/>
                  </a:moveTo>
                  <a:cubicBezTo>
                    <a:pt x="42" y="50"/>
                    <a:pt x="42" y="50"/>
                    <a:pt x="42" y="50"/>
                  </a:cubicBezTo>
                  <a:cubicBezTo>
                    <a:pt x="41" y="49"/>
                    <a:pt x="41" y="48"/>
                    <a:pt x="41" y="48"/>
                  </a:cubicBezTo>
                  <a:cubicBezTo>
                    <a:pt x="43" y="45"/>
                    <a:pt x="46" y="42"/>
                    <a:pt x="48" y="40"/>
                  </a:cubicBezTo>
                  <a:cubicBezTo>
                    <a:pt x="48" y="39"/>
                    <a:pt x="49" y="39"/>
                    <a:pt x="50" y="39"/>
                  </a:cubicBezTo>
                  <a:cubicBezTo>
                    <a:pt x="50" y="40"/>
                    <a:pt x="50" y="41"/>
                    <a:pt x="50" y="41"/>
                  </a:cubicBezTo>
                  <a:cubicBezTo>
                    <a:pt x="48" y="44"/>
                    <a:pt x="45" y="47"/>
                    <a:pt x="43" y="49"/>
                  </a:cubicBezTo>
                  <a:cubicBezTo>
                    <a:pt x="43" y="50"/>
                    <a:pt x="42" y="50"/>
                    <a:pt x="42" y="50"/>
                  </a:cubicBezTo>
                  <a:close/>
                  <a:moveTo>
                    <a:pt x="415" y="215"/>
                  </a:moveTo>
                  <a:cubicBezTo>
                    <a:pt x="415" y="215"/>
                    <a:pt x="414" y="215"/>
                    <a:pt x="414" y="215"/>
                  </a:cubicBezTo>
                  <a:cubicBezTo>
                    <a:pt x="412" y="212"/>
                    <a:pt x="409" y="210"/>
                    <a:pt x="407" y="207"/>
                  </a:cubicBezTo>
                  <a:cubicBezTo>
                    <a:pt x="406" y="207"/>
                    <a:pt x="406" y="206"/>
                    <a:pt x="407" y="206"/>
                  </a:cubicBezTo>
                  <a:cubicBezTo>
                    <a:pt x="407" y="205"/>
                    <a:pt x="408" y="205"/>
                    <a:pt x="409" y="206"/>
                  </a:cubicBezTo>
                  <a:cubicBezTo>
                    <a:pt x="411" y="208"/>
                    <a:pt x="414" y="210"/>
                    <a:pt x="416" y="213"/>
                  </a:cubicBezTo>
                  <a:cubicBezTo>
                    <a:pt x="417" y="213"/>
                    <a:pt x="417" y="214"/>
                    <a:pt x="416" y="214"/>
                  </a:cubicBezTo>
                  <a:cubicBezTo>
                    <a:pt x="416" y="215"/>
                    <a:pt x="415" y="215"/>
                    <a:pt x="415" y="215"/>
                  </a:cubicBezTo>
                  <a:close/>
                  <a:moveTo>
                    <a:pt x="725" y="352"/>
                  </a:moveTo>
                  <a:cubicBezTo>
                    <a:pt x="725" y="352"/>
                    <a:pt x="725" y="352"/>
                    <a:pt x="724" y="352"/>
                  </a:cubicBezTo>
                  <a:cubicBezTo>
                    <a:pt x="724" y="351"/>
                    <a:pt x="724" y="350"/>
                    <a:pt x="724" y="350"/>
                  </a:cubicBezTo>
                  <a:cubicBezTo>
                    <a:pt x="727" y="347"/>
                    <a:pt x="729" y="345"/>
                    <a:pt x="731" y="342"/>
                  </a:cubicBezTo>
                  <a:cubicBezTo>
                    <a:pt x="732" y="342"/>
                    <a:pt x="733" y="341"/>
                    <a:pt x="733" y="342"/>
                  </a:cubicBezTo>
                  <a:cubicBezTo>
                    <a:pt x="734" y="342"/>
                    <a:pt x="734" y="343"/>
                    <a:pt x="733" y="344"/>
                  </a:cubicBezTo>
                  <a:cubicBezTo>
                    <a:pt x="731" y="346"/>
                    <a:pt x="729" y="349"/>
                    <a:pt x="726" y="352"/>
                  </a:cubicBezTo>
                  <a:cubicBezTo>
                    <a:pt x="726" y="352"/>
                    <a:pt x="725" y="352"/>
                    <a:pt x="725" y="352"/>
                  </a:cubicBezTo>
                  <a:close/>
                  <a:moveTo>
                    <a:pt x="667" y="323"/>
                  </a:moveTo>
                  <a:cubicBezTo>
                    <a:pt x="667" y="323"/>
                    <a:pt x="667" y="322"/>
                    <a:pt x="667" y="322"/>
                  </a:cubicBezTo>
                  <a:cubicBezTo>
                    <a:pt x="667" y="321"/>
                    <a:pt x="667" y="320"/>
                    <a:pt x="668" y="320"/>
                  </a:cubicBezTo>
                  <a:cubicBezTo>
                    <a:pt x="671" y="321"/>
                    <a:pt x="675" y="321"/>
                    <a:pt x="678" y="321"/>
                  </a:cubicBezTo>
                  <a:cubicBezTo>
                    <a:pt x="679" y="321"/>
                    <a:pt x="680" y="321"/>
                    <a:pt x="680" y="322"/>
                  </a:cubicBezTo>
                  <a:cubicBezTo>
                    <a:pt x="680" y="323"/>
                    <a:pt x="679" y="323"/>
                    <a:pt x="678" y="323"/>
                  </a:cubicBezTo>
                  <a:cubicBezTo>
                    <a:pt x="675" y="323"/>
                    <a:pt x="671" y="323"/>
                    <a:pt x="668" y="323"/>
                  </a:cubicBezTo>
                  <a:cubicBezTo>
                    <a:pt x="668" y="323"/>
                    <a:pt x="667" y="323"/>
                    <a:pt x="667" y="323"/>
                  </a:cubicBezTo>
                  <a:close/>
                  <a:moveTo>
                    <a:pt x="400" y="200"/>
                  </a:moveTo>
                  <a:cubicBezTo>
                    <a:pt x="400" y="200"/>
                    <a:pt x="399" y="200"/>
                    <a:pt x="399" y="200"/>
                  </a:cubicBezTo>
                  <a:cubicBezTo>
                    <a:pt x="397" y="198"/>
                    <a:pt x="395" y="195"/>
                    <a:pt x="392" y="193"/>
                  </a:cubicBezTo>
                  <a:cubicBezTo>
                    <a:pt x="392" y="192"/>
                    <a:pt x="392" y="191"/>
                    <a:pt x="392" y="191"/>
                  </a:cubicBezTo>
                  <a:cubicBezTo>
                    <a:pt x="393" y="190"/>
                    <a:pt x="393" y="190"/>
                    <a:pt x="394" y="191"/>
                  </a:cubicBezTo>
                  <a:cubicBezTo>
                    <a:pt x="396" y="193"/>
                    <a:pt x="399" y="196"/>
                    <a:pt x="401" y="198"/>
                  </a:cubicBezTo>
                  <a:cubicBezTo>
                    <a:pt x="402" y="199"/>
                    <a:pt x="402" y="200"/>
                    <a:pt x="401" y="200"/>
                  </a:cubicBezTo>
                  <a:cubicBezTo>
                    <a:pt x="401" y="200"/>
                    <a:pt x="400" y="201"/>
                    <a:pt x="400" y="200"/>
                  </a:cubicBezTo>
                  <a:close/>
                  <a:moveTo>
                    <a:pt x="688" y="323"/>
                  </a:moveTo>
                  <a:cubicBezTo>
                    <a:pt x="688" y="323"/>
                    <a:pt x="687" y="322"/>
                    <a:pt x="687" y="322"/>
                  </a:cubicBezTo>
                  <a:cubicBezTo>
                    <a:pt x="687" y="321"/>
                    <a:pt x="688" y="321"/>
                    <a:pt x="689" y="321"/>
                  </a:cubicBezTo>
                  <a:cubicBezTo>
                    <a:pt x="692" y="321"/>
                    <a:pt x="696" y="320"/>
                    <a:pt x="699" y="320"/>
                  </a:cubicBezTo>
                  <a:cubicBezTo>
                    <a:pt x="700" y="320"/>
                    <a:pt x="700" y="321"/>
                    <a:pt x="700" y="321"/>
                  </a:cubicBezTo>
                  <a:cubicBezTo>
                    <a:pt x="700" y="322"/>
                    <a:pt x="700" y="323"/>
                    <a:pt x="699" y="323"/>
                  </a:cubicBezTo>
                  <a:cubicBezTo>
                    <a:pt x="696" y="323"/>
                    <a:pt x="692" y="323"/>
                    <a:pt x="689" y="323"/>
                  </a:cubicBezTo>
                  <a:cubicBezTo>
                    <a:pt x="688" y="323"/>
                    <a:pt x="688" y="323"/>
                    <a:pt x="688" y="323"/>
                  </a:cubicBezTo>
                  <a:close/>
                  <a:moveTo>
                    <a:pt x="385" y="185"/>
                  </a:moveTo>
                  <a:cubicBezTo>
                    <a:pt x="385" y="185"/>
                    <a:pt x="385" y="185"/>
                    <a:pt x="385" y="185"/>
                  </a:cubicBezTo>
                  <a:cubicBezTo>
                    <a:pt x="383" y="182"/>
                    <a:pt x="380" y="180"/>
                    <a:pt x="378" y="177"/>
                  </a:cubicBezTo>
                  <a:cubicBezTo>
                    <a:pt x="377" y="177"/>
                    <a:pt x="378" y="176"/>
                    <a:pt x="378" y="175"/>
                  </a:cubicBezTo>
                  <a:cubicBezTo>
                    <a:pt x="379" y="175"/>
                    <a:pt x="379" y="175"/>
                    <a:pt x="380" y="175"/>
                  </a:cubicBezTo>
                  <a:cubicBezTo>
                    <a:pt x="382" y="178"/>
                    <a:pt x="385" y="181"/>
                    <a:pt x="387" y="183"/>
                  </a:cubicBezTo>
                  <a:cubicBezTo>
                    <a:pt x="387" y="184"/>
                    <a:pt x="387" y="185"/>
                    <a:pt x="387" y="185"/>
                  </a:cubicBezTo>
                  <a:cubicBezTo>
                    <a:pt x="386" y="185"/>
                    <a:pt x="386" y="185"/>
                    <a:pt x="385" y="185"/>
                  </a:cubicBezTo>
                  <a:close/>
                  <a:moveTo>
                    <a:pt x="55" y="34"/>
                  </a:moveTo>
                  <a:cubicBezTo>
                    <a:pt x="55" y="34"/>
                    <a:pt x="55" y="34"/>
                    <a:pt x="55" y="34"/>
                  </a:cubicBezTo>
                  <a:cubicBezTo>
                    <a:pt x="54" y="33"/>
                    <a:pt x="54" y="32"/>
                    <a:pt x="55" y="32"/>
                  </a:cubicBezTo>
                  <a:cubicBezTo>
                    <a:pt x="56" y="31"/>
                    <a:pt x="57" y="29"/>
                    <a:pt x="58" y="28"/>
                  </a:cubicBezTo>
                  <a:cubicBezTo>
                    <a:pt x="60" y="27"/>
                    <a:pt x="61" y="26"/>
                    <a:pt x="62" y="24"/>
                  </a:cubicBezTo>
                  <a:cubicBezTo>
                    <a:pt x="63" y="24"/>
                    <a:pt x="64" y="24"/>
                    <a:pt x="64" y="25"/>
                  </a:cubicBezTo>
                  <a:cubicBezTo>
                    <a:pt x="65" y="25"/>
                    <a:pt x="65" y="26"/>
                    <a:pt x="64" y="26"/>
                  </a:cubicBezTo>
                  <a:cubicBezTo>
                    <a:pt x="63" y="28"/>
                    <a:pt x="61" y="29"/>
                    <a:pt x="60" y="30"/>
                  </a:cubicBezTo>
                  <a:cubicBezTo>
                    <a:pt x="59" y="31"/>
                    <a:pt x="58" y="32"/>
                    <a:pt x="57" y="34"/>
                  </a:cubicBezTo>
                  <a:cubicBezTo>
                    <a:pt x="56" y="34"/>
                    <a:pt x="56" y="34"/>
                    <a:pt x="55" y="34"/>
                  </a:cubicBezTo>
                  <a:close/>
                  <a:moveTo>
                    <a:pt x="739" y="336"/>
                  </a:moveTo>
                  <a:cubicBezTo>
                    <a:pt x="739" y="336"/>
                    <a:pt x="738" y="336"/>
                    <a:pt x="738" y="336"/>
                  </a:cubicBezTo>
                  <a:cubicBezTo>
                    <a:pt x="738" y="336"/>
                    <a:pt x="738" y="335"/>
                    <a:pt x="738" y="334"/>
                  </a:cubicBezTo>
                  <a:cubicBezTo>
                    <a:pt x="740" y="332"/>
                    <a:pt x="743" y="329"/>
                    <a:pt x="745" y="326"/>
                  </a:cubicBezTo>
                  <a:cubicBezTo>
                    <a:pt x="745" y="326"/>
                    <a:pt x="746" y="326"/>
                    <a:pt x="747" y="326"/>
                  </a:cubicBezTo>
                  <a:cubicBezTo>
                    <a:pt x="747" y="327"/>
                    <a:pt x="747" y="327"/>
                    <a:pt x="747" y="328"/>
                  </a:cubicBezTo>
                  <a:cubicBezTo>
                    <a:pt x="745" y="331"/>
                    <a:pt x="742" y="333"/>
                    <a:pt x="740" y="336"/>
                  </a:cubicBezTo>
                  <a:cubicBezTo>
                    <a:pt x="740" y="336"/>
                    <a:pt x="739" y="336"/>
                    <a:pt x="739" y="336"/>
                  </a:cubicBezTo>
                  <a:close/>
                  <a:moveTo>
                    <a:pt x="709" y="322"/>
                  </a:moveTo>
                  <a:cubicBezTo>
                    <a:pt x="708" y="322"/>
                    <a:pt x="708" y="321"/>
                    <a:pt x="708" y="321"/>
                  </a:cubicBezTo>
                  <a:cubicBezTo>
                    <a:pt x="708" y="320"/>
                    <a:pt x="709" y="320"/>
                    <a:pt x="709" y="320"/>
                  </a:cubicBezTo>
                  <a:cubicBezTo>
                    <a:pt x="713" y="319"/>
                    <a:pt x="716" y="319"/>
                    <a:pt x="720" y="319"/>
                  </a:cubicBezTo>
                  <a:cubicBezTo>
                    <a:pt x="720" y="319"/>
                    <a:pt x="721" y="319"/>
                    <a:pt x="721" y="320"/>
                  </a:cubicBezTo>
                  <a:cubicBezTo>
                    <a:pt x="721" y="321"/>
                    <a:pt x="721" y="321"/>
                    <a:pt x="720" y="321"/>
                  </a:cubicBezTo>
                  <a:cubicBezTo>
                    <a:pt x="716" y="322"/>
                    <a:pt x="713" y="322"/>
                    <a:pt x="710" y="322"/>
                  </a:cubicBezTo>
                  <a:cubicBezTo>
                    <a:pt x="709" y="322"/>
                    <a:pt x="709" y="322"/>
                    <a:pt x="709" y="322"/>
                  </a:cubicBezTo>
                  <a:close/>
                  <a:moveTo>
                    <a:pt x="371" y="170"/>
                  </a:moveTo>
                  <a:cubicBezTo>
                    <a:pt x="371" y="170"/>
                    <a:pt x="371" y="170"/>
                    <a:pt x="371" y="169"/>
                  </a:cubicBezTo>
                  <a:cubicBezTo>
                    <a:pt x="369" y="167"/>
                    <a:pt x="366" y="164"/>
                    <a:pt x="364" y="162"/>
                  </a:cubicBezTo>
                  <a:cubicBezTo>
                    <a:pt x="364" y="161"/>
                    <a:pt x="364" y="160"/>
                    <a:pt x="364" y="160"/>
                  </a:cubicBezTo>
                  <a:cubicBezTo>
                    <a:pt x="365" y="159"/>
                    <a:pt x="366" y="159"/>
                    <a:pt x="366" y="160"/>
                  </a:cubicBezTo>
                  <a:cubicBezTo>
                    <a:pt x="368" y="162"/>
                    <a:pt x="371" y="165"/>
                    <a:pt x="373" y="168"/>
                  </a:cubicBezTo>
                  <a:cubicBezTo>
                    <a:pt x="373" y="168"/>
                    <a:pt x="373" y="169"/>
                    <a:pt x="373" y="170"/>
                  </a:cubicBezTo>
                  <a:cubicBezTo>
                    <a:pt x="372" y="170"/>
                    <a:pt x="372" y="170"/>
                    <a:pt x="371" y="170"/>
                  </a:cubicBezTo>
                  <a:close/>
                  <a:moveTo>
                    <a:pt x="730" y="320"/>
                  </a:moveTo>
                  <a:cubicBezTo>
                    <a:pt x="729" y="320"/>
                    <a:pt x="729" y="319"/>
                    <a:pt x="729" y="319"/>
                  </a:cubicBezTo>
                  <a:cubicBezTo>
                    <a:pt x="729" y="318"/>
                    <a:pt x="729" y="318"/>
                    <a:pt x="730" y="318"/>
                  </a:cubicBezTo>
                  <a:cubicBezTo>
                    <a:pt x="733" y="317"/>
                    <a:pt x="737" y="317"/>
                    <a:pt x="740" y="316"/>
                  </a:cubicBezTo>
                  <a:cubicBezTo>
                    <a:pt x="741" y="316"/>
                    <a:pt x="742" y="317"/>
                    <a:pt x="742" y="317"/>
                  </a:cubicBezTo>
                  <a:cubicBezTo>
                    <a:pt x="742" y="318"/>
                    <a:pt x="741" y="319"/>
                    <a:pt x="741" y="319"/>
                  </a:cubicBezTo>
                  <a:cubicBezTo>
                    <a:pt x="737" y="319"/>
                    <a:pt x="734" y="320"/>
                    <a:pt x="730" y="320"/>
                  </a:cubicBezTo>
                  <a:cubicBezTo>
                    <a:pt x="730" y="320"/>
                    <a:pt x="730" y="320"/>
                    <a:pt x="730" y="320"/>
                  </a:cubicBezTo>
                  <a:close/>
                  <a:moveTo>
                    <a:pt x="358" y="154"/>
                  </a:moveTo>
                  <a:cubicBezTo>
                    <a:pt x="358" y="154"/>
                    <a:pt x="357" y="154"/>
                    <a:pt x="357" y="154"/>
                  </a:cubicBezTo>
                  <a:cubicBezTo>
                    <a:pt x="357" y="154"/>
                    <a:pt x="357" y="154"/>
                    <a:pt x="357" y="154"/>
                  </a:cubicBezTo>
                  <a:cubicBezTo>
                    <a:pt x="355" y="151"/>
                    <a:pt x="353" y="148"/>
                    <a:pt x="350" y="146"/>
                  </a:cubicBezTo>
                  <a:cubicBezTo>
                    <a:pt x="350" y="145"/>
                    <a:pt x="350" y="145"/>
                    <a:pt x="351" y="144"/>
                  </a:cubicBezTo>
                  <a:cubicBezTo>
                    <a:pt x="351" y="144"/>
                    <a:pt x="352" y="144"/>
                    <a:pt x="352" y="144"/>
                  </a:cubicBezTo>
                  <a:cubicBezTo>
                    <a:pt x="355" y="147"/>
                    <a:pt x="357" y="149"/>
                    <a:pt x="359" y="152"/>
                  </a:cubicBezTo>
                  <a:cubicBezTo>
                    <a:pt x="359" y="152"/>
                    <a:pt x="359" y="152"/>
                    <a:pt x="359" y="152"/>
                  </a:cubicBezTo>
                  <a:cubicBezTo>
                    <a:pt x="360" y="153"/>
                    <a:pt x="360" y="153"/>
                    <a:pt x="359" y="154"/>
                  </a:cubicBezTo>
                  <a:cubicBezTo>
                    <a:pt x="359" y="154"/>
                    <a:pt x="358" y="154"/>
                    <a:pt x="358" y="154"/>
                  </a:cubicBezTo>
                  <a:close/>
                  <a:moveTo>
                    <a:pt x="71" y="20"/>
                  </a:moveTo>
                  <a:cubicBezTo>
                    <a:pt x="71" y="20"/>
                    <a:pt x="70" y="20"/>
                    <a:pt x="70" y="20"/>
                  </a:cubicBezTo>
                  <a:cubicBezTo>
                    <a:pt x="70" y="19"/>
                    <a:pt x="70" y="18"/>
                    <a:pt x="71" y="18"/>
                  </a:cubicBezTo>
                  <a:cubicBezTo>
                    <a:pt x="73" y="16"/>
                    <a:pt x="76" y="14"/>
                    <a:pt x="79" y="12"/>
                  </a:cubicBezTo>
                  <a:cubicBezTo>
                    <a:pt x="80" y="12"/>
                    <a:pt x="81" y="12"/>
                    <a:pt x="81" y="13"/>
                  </a:cubicBezTo>
                  <a:cubicBezTo>
                    <a:pt x="82" y="13"/>
                    <a:pt x="81" y="14"/>
                    <a:pt x="81" y="14"/>
                  </a:cubicBezTo>
                  <a:cubicBezTo>
                    <a:pt x="78" y="16"/>
                    <a:pt x="75" y="18"/>
                    <a:pt x="72" y="20"/>
                  </a:cubicBezTo>
                  <a:cubicBezTo>
                    <a:pt x="72" y="20"/>
                    <a:pt x="71" y="20"/>
                    <a:pt x="71" y="20"/>
                  </a:cubicBezTo>
                  <a:close/>
                  <a:moveTo>
                    <a:pt x="344" y="138"/>
                  </a:moveTo>
                  <a:cubicBezTo>
                    <a:pt x="344" y="138"/>
                    <a:pt x="344" y="138"/>
                    <a:pt x="344" y="138"/>
                  </a:cubicBezTo>
                  <a:cubicBezTo>
                    <a:pt x="341" y="135"/>
                    <a:pt x="339" y="133"/>
                    <a:pt x="337" y="130"/>
                  </a:cubicBezTo>
                  <a:cubicBezTo>
                    <a:pt x="336" y="130"/>
                    <a:pt x="336" y="129"/>
                    <a:pt x="337" y="129"/>
                  </a:cubicBezTo>
                  <a:cubicBezTo>
                    <a:pt x="337" y="128"/>
                    <a:pt x="338" y="128"/>
                    <a:pt x="339" y="129"/>
                  </a:cubicBezTo>
                  <a:cubicBezTo>
                    <a:pt x="341" y="131"/>
                    <a:pt x="343" y="134"/>
                    <a:pt x="346" y="136"/>
                  </a:cubicBezTo>
                  <a:cubicBezTo>
                    <a:pt x="346" y="137"/>
                    <a:pt x="346" y="138"/>
                    <a:pt x="345" y="138"/>
                  </a:cubicBezTo>
                  <a:cubicBezTo>
                    <a:pt x="345" y="139"/>
                    <a:pt x="345" y="139"/>
                    <a:pt x="344" y="138"/>
                  </a:cubicBezTo>
                  <a:close/>
                  <a:moveTo>
                    <a:pt x="330" y="123"/>
                  </a:moveTo>
                  <a:cubicBezTo>
                    <a:pt x="330" y="123"/>
                    <a:pt x="330" y="123"/>
                    <a:pt x="330" y="123"/>
                  </a:cubicBezTo>
                  <a:cubicBezTo>
                    <a:pt x="329" y="122"/>
                    <a:pt x="328" y="121"/>
                    <a:pt x="327" y="119"/>
                  </a:cubicBezTo>
                  <a:cubicBezTo>
                    <a:pt x="325" y="118"/>
                    <a:pt x="324" y="116"/>
                    <a:pt x="323" y="115"/>
                  </a:cubicBezTo>
                  <a:cubicBezTo>
                    <a:pt x="322" y="114"/>
                    <a:pt x="322" y="114"/>
                    <a:pt x="323" y="113"/>
                  </a:cubicBezTo>
                  <a:cubicBezTo>
                    <a:pt x="323" y="113"/>
                    <a:pt x="324" y="113"/>
                    <a:pt x="325" y="113"/>
                  </a:cubicBezTo>
                  <a:cubicBezTo>
                    <a:pt x="326" y="115"/>
                    <a:pt x="327" y="116"/>
                    <a:pt x="329" y="118"/>
                  </a:cubicBezTo>
                  <a:cubicBezTo>
                    <a:pt x="330" y="119"/>
                    <a:pt x="331" y="120"/>
                    <a:pt x="332" y="121"/>
                  </a:cubicBezTo>
                  <a:cubicBezTo>
                    <a:pt x="332" y="121"/>
                    <a:pt x="332" y="122"/>
                    <a:pt x="331" y="123"/>
                  </a:cubicBezTo>
                  <a:cubicBezTo>
                    <a:pt x="331" y="123"/>
                    <a:pt x="331" y="123"/>
                    <a:pt x="330" y="123"/>
                  </a:cubicBezTo>
                  <a:close/>
                  <a:moveTo>
                    <a:pt x="89" y="10"/>
                  </a:moveTo>
                  <a:cubicBezTo>
                    <a:pt x="89" y="10"/>
                    <a:pt x="88" y="9"/>
                    <a:pt x="88" y="9"/>
                  </a:cubicBezTo>
                  <a:cubicBezTo>
                    <a:pt x="88" y="8"/>
                    <a:pt x="88" y="8"/>
                    <a:pt x="89" y="7"/>
                  </a:cubicBezTo>
                  <a:cubicBezTo>
                    <a:pt x="89" y="7"/>
                    <a:pt x="89" y="7"/>
                    <a:pt x="89" y="7"/>
                  </a:cubicBezTo>
                  <a:cubicBezTo>
                    <a:pt x="92" y="6"/>
                    <a:pt x="95" y="5"/>
                    <a:pt x="99" y="4"/>
                  </a:cubicBezTo>
                  <a:cubicBezTo>
                    <a:pt x="99" y="4"/>
                    <a:pt x="100" y="4"/>
                    <a:pt x="100" y="5"/>
                  </a:cubicBezTo>
                  <a:cubicBezTo>
                    <a:pt x="101" y="5"/>
                    <a:pt x="100" y="6"/>
                    <a:pt x="99" y="6"/>
                  </a:cubicBezTo>
                  <a:cubicBezTo>
                    <a:pt x="96" y="7"/>
                    <a:pt x="93" y="8"/>
                    <a:pt x="90" y="10"/>
                  </a:cubicBezTo>
                  <a:cubicBezTo>
                    <a:pt x="90" y="10"/>
                    <a:pt x="90" y="10"/>
                    <a:pt x="90" y="10"/>
                  </a:cubicBezTo>
                  <a:cubicBezTo>
                    <a:pt x="89" y="10"/>
                    <a:pt x="89" y="10"/>
                    <a:pt x="89" y="10"/>
                  </a:cubicBezTo>
                  <a:close/>
                  <a:moveTo>
                    <a:pt x="316" y="108"/>
                  </a:moveTo>
                  <a:cubicBezTo>
                    <a:pt x="316" y="108"/>
                    <a:pt x="316" y="108"/>
                    <a:pt x="316" y="107"/>
                  </a:cubicBezTo>
                  <a:cubicBezTo>
                    <a:pt x="313" y="105"/>
                    <a:pt x="311" y="103"/>
                    <a:pt x="308" y="100"/>
                  </a:cubicBezTo>
                  <a:cubicBezTo>
                    <a:pt x="308" y="100"/>
                    <a:pt x="308" y="99"/>
                    <a:pt x="308" y="98"/>
                  </a:cubicBezTo>
                  <a:cubicBezTo>
                    <a:pt x="309" y="98"/>
                    <a:pt x="309" y="98"/>
                    <a:pt x="310" y="98"/>
                  </a:cubicBezTo>
                  <a:cubicBezTo>
                    <a:pt x="312" y="101"/>
                    <a:pt x="315" y="103"/>
                    <a:pt x="317" y="106"/>
                  </a:cubicBezTo>
                  <a:cubicBezTo>
                    <a:pt x="318" y="106"/>
                    <a:pt x="318" y="107"/>
                    <a:pt x="317" y="107"/>
                  </a:cubicBezTo>
                  <a:cubicBezTo>
                    <a:pt x="317" y="108"/>
                    <a:pt x="316" y="108"/>
                    <a:pt x="316" y="108"/>
                  </a:cubicBezTo>
                  <a:close/>
                  <a:moveTo>
                    <a:pt x="301" y="93"/>
                  </a:moveTo>
                  <a:cubicBezTo>
                    <a:pt x="301" y="93"/>
                    <a:pt x="301" y="93"/>
                    <a:pt x="301" y="93"/>
                  </a:cubicBezTo>
                  <a:cubicBezTo>
                    <a:pt x="298" y="91"/>
                    <a:pt x="296" y="88"/>
                    <a:pt x="293" y="86"/>
                  </a:cubicBezTo>
                  <a:cubicBezTo>
                    <a:pt x="292" y="86"/>
                    <a:pt x="292" y="85"/>
                    <a:pt x="293" y="84"/>
                  </a:cubicBezTo>
                  <a:cubicBezTo>
                    <a:pt x="293" y="84"/>
                    <a:pt x="294" y="84"/>
                    <a:pt x="295" y="84"/>
                  </a:cubicBezTo>
                  <a:cubicBezTo>
                    <a:pt x="297" y="86"/>
                    <a:pt x="300" y="89"/>
                    <a:pt x="302" y="91"/>
                  </a:cubicBezTo>
                  <a:cubicBezTo>
                    <a:pt x="303" y="92"/>
                    <a:pt x="303" y="92"/>
                    <a:pt x="302" y="93"/>
                  </a:cubicBezTo>
                  <a:cubicBezTo>
                    <a:pt x="302" y="93"/>
                    <a:pt x="301" y="93"/>
                    <a:pt x="301" y="93"/>
                  </a:cubicBezTo>
                  <a:close/>
                  <a:moveTo>
                    <a:pt x="109" y="4"/>
                  </a:moveTo>
                  <a:cubicBezTo>
                    <a:pt x="108" y="4"/>
                    <a:pt x="108" y="3"/>
                    <a:pt x="108" y="3"/>
                  </a:cubicBezTo>
                  <a:cubicBezTo>
                    <a:pt x="108" y="2"/>
                    <a:pt x="108" y="1"/>
                    <a:pt x="109" y="1"/>
                  </a:cubicBezTo>
                  <a:cubicBezTo>
                    <a:pt x="112" y="1"/>
                    <a:pt x="116" y="0"/>
                    <a:pt x="119" y="0"/>
                  </a:cubicBezTo>
                  <a:cubicBezTo>
                    <a:pt x="120" y="0"/>
                    <a:pt x="121" y="0"/>
                    <a:pt x="121" y="1"/>
                  </a:cubicBezTo>
                  <a:cubicBezTo>
                    <a:pt x="121" y="2"/>
                    <a:pt x="120" y="2"/>
                    <a:pt x="120" y="3"/>
                  </a:cubicBezTo>
                  <a:cubicBezTo>
                    <a:pt x="116" y="3"/>
                    <a:pt x="113" y="3"/>
                    <a:pt x="109" y="4"/>
                  </a:cubicBezTo>
                  <a:cubicBezTo>
                    <a:pt x="109" y="4"/>
                    <a:pt x="109" y="4"/>
                    <a:pt x="109" y="4"/>
                  </a:cubicBezTo>
                  <a:close/>
                  <a:moveTo>
                    <a:pt x="285" y="80"/>
                  </a:moveTo>
                  <a:cubicBezTo>
                    <a:pt x="285" y="79"/>
                    <a:pt x="285" y="79"/>
                    <a:pt x="285" y="79"/>
                  </a:cubicBezTo>
                  <a:cubicBezTo>
                    <a:pt x="282" y="77"/>
                    <a:pt x="280" y="75"/>
                    <a:pt x="277" y="73"/>
                  </a:cubicBezTo>
                  <a:cubicBezTo>
                    <a:pt x="276" y="72"/>
                    <a:pt x="276" y="71"/>
                    <a:pt x="277" y="71"/>
                  </a:cubicBezTo>
                  <a:cubicBezTo>
                    <a:pt x="277" y="70"/>
                    <a:pt x="278" y="70"/>
                    <a:pt x="279" y="71"/>
                  </a:cubicBezTo>
                  <a:cubicBezTo>
                    <a:pt x="281" y="73"/>
                    <a:pt x="284" y="75"/>
                    <a:pt x="287" y="77"/>
                  </a:cubicBezTo>
                  <a:cubicBezTo>
                    <a:pt x="287" y="78"/>
                    <a:pt x="287" y="79"/>
                    <a:pt x="287" y="79"/>
                  </a:cubicBezTo>
                  <a:cubicBezTo>
                    <a:pt x="286" y="80"/>
                    <a:pt x="286" y="80"/>
                    <a:pt x="285" y="80"/>
                  </a:cubicBezTo>
                  <a:close/>
                  <a:moveTo>
                    <a:pt x="269" y="67"/>
                  </a:moveTo>
                  <a:cubicBezTo>
                    <a:pt x="269" y="66"/>
                    <a:pt x="269" y="66"/>
                    <a:pt x="269" y="66"/>
                  </a:cubicBezTo>
                  <a:cubicBezTo>
                    <a:pt x="266" y="64"/>
                    <a:pt x="263" y="62"/>
                    <a:pt x="261" y="60"/>
                  </a:cubicBezTo>
                  <a:cubicBezTo>
                    <a:pt x="260" y="60"/>
                    <a:pt x="260" y="59"/>
                    <a:pt x="260" y="58"/>
                  </a:cubicBezTo>
                  <a:cubicBezTo>
                    <a:pt x="261" y="58"/>
                    <a:pt x="261" y="58"/>
                    <a:pt x="262" y="58"/>
                  </a:cubicBezTo>
                  <a:cubicBezTo>
                    <a:pt x="265" y="60"/>
                    <a:pt x="268" y="62"/>
                    <a:pt x="270" y="64"/>
                  </a:cubicBezTo>
                  <a:cubicBezTo>
                    <a:pt x="271" y="65"/>
                    <a:pt x="271" y="66"/>
                    <a:pt x="271" y="66"/>
                  </a:cubicBezTo>
                  <a:cubicBezTo>
                    <a:pt x="270" y="67"/>
                    <a:pt x="270" y="67"/>
                    <a:pt x="269" y="67"/>
                  </a:cubicBezTo>
                  <a:close/>
                  <a:moveTo>
                    <a:pt x="129" y="2"/>
                  </a:moveTo>
                  <a:cubicBezTo>
                    <a:pt x="129" y="2"/>
                    <a:pt x="129" y="2"/>
                    <a:pt x="129" y="1"/>
                  </a:cubicBezTo>
                  <a:cubicBezTo>
                    <a:pt x="129" y="0"/>
                    <a:pt x="129" y="0"/>
                    <a:pt x="130" y="0"/>
                  </a:cubicBezTo>
                  <a:cubicBezTo>
                    <a:pt x="133" y="0"/>
                    <a:pt x="137" y="0"/>
                    <a:pt x="140" y="0"/>
                  </a:cubicBezTo>
                  <a:cubicBezTo>
                    <a:pt x="141" y="1"/>
                    <a:pt x="142" y="1"/>
                    <a:pt x="142" y="2"/>
                  </a:cubicBezTo>
                  <a:cubicBezTo>
                    <a:pt x="141" y="3"/>
                    <a:pt x="141" y="3"/>
                    <a:pt x="140" y="3"/>
                  </a:cubicBezTo>
                  <a:cubicBezTo>
                    <a:pt x="137" y="3"/>
                    <a:pt x="133" y="2"/>
                    <a:pt x="130" y="2"/>
                  </a:cubicBezTo>
                  <a:cubicBezTo>
                    <a:pt x="130" y="2"/>
                    <a:pt x="130" y="2"/>
                    <a:pt x="129" y="2"/>
                  </a:cubicBezTo>
                  <a:close/>
                  <a:moveTo>
                    <a:pt x="252" y="54"/>
                  </a:moveTo>
                  <a:cubicBezTo>
                    <a:pt x="252" y="54"/>
                    <a:pt x="252" y="54"/>
                    <a:pt x="252" y="54"/>
                  </a:cubicBezTo>
                  <a:cubicBezTo>
                    <a:pt x="249" y="52"/>
                    <a:pt x="246" y="50"/>
                    <a:pt x="244" y="48"/>
                  </a:cubicBezTo>
                  <a:cubicBezTo>
                    <a:pt x="243" y="48"/>
                    <a:pt x="243" y="47"/>
                    <a:pt x="243" y="46"/>
                  </a:cubicBezTo>
                  <a:cubicBezTo>
                    <a:pt x="244" y="46"/>
                    <a:pt x="244" y="46"/>
                    <a:pt x="245" y="46"/>
                  </a:cubicBezTo>
                  <a:cubicBezTo>
                    <a:pt x="248" y="48"/>
                    <a:pt x="251" y="50"/>
                    <a:pt x="254" y="52"/>
                  </a:cubicBezTo>
                  <a:cubicBezTo>
                    <a:pt x="254" y="52"/>
                    <a:pt x="254" y="53"/>
                    <a:pt x="254" y="54"/>
                  </a:cubicBezTo>
                  <a:cubicBezTo>
                    <a:pt x="254" y="54"/>
                    <a:pt x="253" y="54"/>
                    <a:pt x="252" y="54"/>
                  </a:cubicBezTo>
                  <a:close/>
                  <a:moveTo>
                    <a:pt x="235" y="43"/>
                  </a:moveTo>
                  <a:cubicBezTo>
                    <a:pt x="235" y="43"/>
                    <a:pt x="235" y="43"/>
                    <a:pt x="235" y="42"/>
                  </a:cubicBezTo>
                  <a:cubicBezTo>
                    <a:pt x="232" y="41"/>
                    <a:pt x="229" y="39"/>
                    <a:pt x="226" y="37"/>
                  </a:cubicBezTo>
                  <a:cubicBezTo>
                    <a:pt x="225" y="37"/>
                    <a:pt x="225" y="36"/>
                    <a:pt x="226" y="35"/>
                  </a:cubicBezTo>
                  <a:cubicBezTo>
                    <a:pt x="226" y="35"/>
                    <a:pt x="227" y="34"/>
                    <a:pt x="227" y="35"/>
                  </a:cubicBezTo>
                  <a:cubicBezTo>
                    <a:pt x="230" y="37"/>
                    <a:pt x="233" y="38"/>
                    <a:pt x="236" y="40"/>
                  </a:cubicBezTo>
                  <a:cubicBezTo>
                    <a:pt x="237" y="41"/>
                    <a:pt x="237" y="41"/>
                    <a:pt x="237" y="42"/>
                  </a:cubicBezTo>
                  <a:cubicBezTo>
                    <a:pt x="236" y="43"/>
                    <a:pt x="236" y="43"/>
                    <a:pt x="235" y="43"/>
                  </a:cubicBezTo>
                  <a:close/>
                  <a:moveTo>
                    <a:pt x="150" y="5"/>
                  </a:moveTo>
                  <a:cubicBezTo>
                    <a:pt x="149" y="4"/>
                    <a:pt x="149" y="4"/>
                    <a:pt x="149" y="3"/>
                  </a:cubicBezTo>
                  <a:cubicBezTo>
                    <a:pt x="149" y="2"/>
                    <a:pt x="150" y="2"/>
                    <a:pt x="151" y="2"/>
                  </a:cubicBezTo>
                  <a:cubicBezTo>
                    <a:pt x="152" y="2"/>
                    <a:pt x="153" y="3"/>
                    <a:pt x="154" y="3"/>
                  </a:cubicBezTo>
                  <a:cubicBezTo>
                    <a:pt x="156" y="3"/>
                    <a:pt x="159" y="4"/>
                    <a:pt x="161" y="5"/>
                  </a:cubicBezTo>
                  <a:cubicBezTo>
                    <a:pt x="162" y="5"/>
                    <a:pt x="162" y="5"/>
                    <a:pt x="162" y="6"/>
                  </a:cubicBezTo>
                  <a:cubicBezTo>
                    <a:pt x="162" y="7"/>
                    <a:pt x="161" y="7"/>
                    <a:pt x="160" y="7"/>
                  </a:cubicBezTo>
                  <a:cubicBezTo>
                    <a:pt x="158" y="6"/>
                    <a:pt x="155" y="6"/>
                    <a:pt x="153" y="5"/>
                  </a:cubicBezTo>
                  <a:cubicBezTo>
                    <a:pt x="152" y="5"/>
                    <a:pt x="151" y="5"/>
                    <a:pt x="150" y="5"/>
                  </a:cubicBezTo>
                  <a:cubicBezTo>
                    <a:pt x="150" y="5"/>
                    <a:pt x="150" y="5"/>
                    <a:pt x="150" y="5"/>
                  </a:cubicBezTo>
                  <a:close/>
                  <a:moveTo>
                    <a:pt x="217" y="32"/>
                  </a:moveTo>
                  <a:cubicBezTo>
                    <a:pt x="217" y="32"/>
                    <a:pt x="217" y="32"/>
                    <a:pt x="217" y="32"/>
                  </a:cubicBezTo>
                  <a:cubicBezTo>
                    <a:pt x="216" y="31"/>
                    <a:pt x="216" y="31"/>
                    <a:pt x="216" y="31"/>
                  </a:cubicBezTo>
                  <a:cubicBezTo>
                    <a:pt x="213" y="29"/>
                    <a:pt x="211" y="28"/>
                    <a:pt x="208" y="27"/>
                  </a:cubicBezTo>
                  <a:cubicBezTo>
                    <a:pt x="207" y="26"/>
                    <a:pt x="207" y="26"/>
                    <a:pt x="208" y="25"/>
                  </a:cubicBezTo>
                  <a:cubicBezTo>
                    <a:pt x="208" y="24"/>
                    <a:pt x="209" y="24"/>
                    <a:pt x="209" y="24"/>
                  </a:cubicBezTo>
                  <a:cubicBezTo>
                    <a:pt x="212" y="26"/>
                    <a:pt x="214" y="27"/>
                    <a:pt x="217" y="29"/>
                  </a:cubicBezTo>
                  <a:cubicBezTo>
                    <a:pt x="218" y="30"/>
                    <a:pt x="218" y="30"/>
                    <a:pt x="218" y="30"/>
                  </a:cubicBezTo>
                  <a:cubicBezTo>
                    <a:pt x="219" y="30"/>
                    <a:pt x="219" y="31"/>
                    <a:pt x="219" y="31"/>
                  </a:cubicBezTo>
                  <a:cubicBezTo>
                    <a:pt x="219" y="32"/>
                    <a:pt x="218" y="32"/>
                    <a:pt x="217" y="32"/>
                  </a:cubicBezTo>
                  <a:close/>
                  <a:moveTo>
                    <a:pt x="170" y="10"/>
                  </a:moveTo>
                  <a:cubicBezTo>
                    <a:pt x="169" y="10"/>
                    <a:pt x="169" y="9"/>
                    <a:pt x="169" y="8"/>
                  </a:cubicBezTo>
                  <a:cubicBezTo>
                    <a:pt x="170" y="8"/>
                    <a:pt x="170" y="7"/>
                    <a:pt x="171" y="8"/>
                  </a:cubicBezTo>
                  <a:cubicBezTo>
                    <a:pt x="174" y="9"/>
                    <a:pt x="178" y="10"/>
                    <a:pt x="181" y="11"/>
                  </a:cubicBezTo>
                  <a:cubicBezTo>
                    <a:pt x="182" y="11"/>
                    <a:pt x="182" y="12"/>
                    <a:pt x="182" y="13"/>
                  </a:cubicBezTo>
                  <a:cubicBezTo>
                    <a:pt x="181" y="14"/>
                    <a:pt x="181" y="14"/>
                    <a:pt x="180" y="14"/>
                  </a:cubicBezTo>
                  <a:cubicBezTo>
                    <a:pt x="177" y="12"/>
                    <a:pt x="173" y="11"/>
                    <a:pt x="170" y="10"/>
                  </a:cubicBezTo>
                  <a:cubicBezTo>
                    <a:pt x="170" y="10"/>
                    <a:pt x="170" y="10"/>
                    <a:pt x="170" y="10"/>
                  </a:cubicBezTo>
                  <a:close/>
                  <a:moveTo>
                    <a:pt x="199" y="22"/>
                  </a:moveTo>
                  <a:cubicBezTo>
                    <a:pt x="199" y="22"/>
                    <a:pt x="199" y="22"/>
                    <a:pt x="199" y="22"/>
                  </a:cubicBezTo>
                  <a:cubicBezTo>
                    <a:pt x="196" y="20"/>
                    <a:pt x="193" y="19"/>
                    <a:pt x="189" y="18"/>
                  </a:cubicBezTo>
                  <a:cubicBezTo>
                    <a:pt x="189" y="17"/>
                    <a:pt x="189" y="17"/>
                    <a:pt x="189" y="16"/>
                  </a:cubicBezTo>
                  <a:cubicBezTo>
                    <a:pt x="189" y="15"/>
                    <a:pt x="190" y="15"/>
                    <a:pt x="191" y="15"/>
                  </a:cubicBezTo>
                  <a:cubicBezTo>
                    <a:pt x="191" y="15"/>
                    <a:pt x="191" y="15"/>
                    <a:pt x="191" y="15"/>
                  </a:cubicBezTo>
                  <a:cubicBezTo>
                    <a:pt x="194" y="17"/>
                    <a:pt x="197" y="18"/>
                    <a:pt x="200" y="20"/>
                  </a:cubicBezTo>
                  <a:cubicBezTo>
                    <a:pt x="201" y="20"/>
                    <a:pt x="201" y="21"/>
                    <a:pt x="201" y="21"/>
                  </a:cubicBezTo>
                  <a:cubicBezTo>
                    <a:pt x="200" y="22"/>
                    <a:pt x="200" y="22"/>
                    <a:pt x="199"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思源黑体 Normal"/>
              </a:endParaRPr>
            </a:p>
          </p:txBody>
        </p:sp>
        <p:sp>
          <p:nvSpPr>
            <p:cNvPr id="29" name="Rectangle 18">
              <a:extLst>
                <a:ext uri="{FF2B5EF4-FFF2-40B4-BE49-F238E27FC236}">
                  <a16:creationId xmlns:a16="http://schemas.microsoft.com/office/drawing/2014/main" id="{1554A2E7-ADF2-48DE-B226-74FFE7964CDE}"/>
                </a:ext>
              </a:extLst>
            </p:cNvPr>
            <p:cNvSpPr/>
            <p:nvPr/>
          </p:nvSpPr>
          <p:spPr bwMode="auto">
            <a:xfrm>
              <a:off x="4877854" y="4691675"/>
              <a:ext cx="650875" cy="615553"/>
            </a:xfrm>
            <a:prstGeom prst="rect">
              <a:avLst/>
            </a:prstGeom>
            <a:noFill/>
            <a:ln>
              <a:noFill/>
            </a:ln>
          </p:spPr>
          <p:txBody>
            <a:bodyPr wrap="square" lIns="0" tIns="0" rIns="0" bIns="0" anchor="ctr">
              <a:spAutoFit/>
            </a:bodyPr>
            <a:lstStyle/>
            <a:p>
              <a:pPr marL="0" marR="0" lvl="0" indent="0" algn="l" defTabSz="913765" rtl="0" eaLnBrk="1" fontAlgn="auto" latinLnBrk="0" hangingPunct="1">
                <a:lnSpc>
                  <a:spcPct val="100000"/>
                </a:lnSpc>
                <a:spcBef>
                  <a:spcPct val="0"/>
                </a:spcBef>
                <a:spcAft>
                  <a:spcPct val="0"/>
                </a:spcAft>
                <a:buClrTx/>
                <a:buSzTx/>
                <a:buFontTx/>
                <a:buNone/>
                <a:defRPr/>
              </a:pPr>
              <a:r>
                <a:rPr kumimoji="0" lang="en-US" sz="4000" b="1" i="0" u="none" strike="noStrike" kern="1200" cap="none" spc="0" normalizeH="0" baseline="0" noProof="0" dirty="0">
                  <a:ln>
                    <a:noFill/>
                  </a:ln>
                  <a:solidFill>
                    <a:srgbClr val="FFFEFE"/>
                  </a:solidFill>
                  <a:effectLst/>
                  <a:uLnTx/>
                  <a:uFillTx/>
                  <a:latin typeface="思源黑体 Normal"/>
                  <a:ea typeface="思源黑体 Normal"/>
                  <a:cs typeface="+mn-ea"/>
                  <a:sym typeface="+mn-lt"/>
                </a:rPr>
                <a:t>05</a:t>
              </a:r>
            </a:p>
          </p:txBody>
        </p:sp>
      </p:grpSp>
      <p:sp>
        <p:nvSpPr>
          <p:cNvPr id="30" name="Text 17">
            <a:extLst>
              <a:ext uri="{FF2B5EF4-FFF2-40B4-BE49-F238E27FC236}">
                <a16:creationId xmlns:a16="http://schemas.microsoft.com/office/drawing/2014/main" id="{B79DFF65-0375-401F-82FF-B7D43ECEFD9F}"/>
              </a:ext>
            </a:extLst>
          </p:cNvPr>
          <p:cNvSpPr/>
          <p:nvPr/>
        </p:nvSpPr>
        <p:spPr>
          <a:xfrm>
            <a:off x="-548656" y="619847"/>
            <a:ext cx="4537075" cy="680085"/>
          </a:xfrm>
          <a:prstGeom prst="rect">
            <a:avLst/>
          </a:prstGeom>
          <a:noFill/>
          <a:ln/>
        </p:spPr>
        <p:txBody>
          <a:bodyPr wrap="square" lIns="91440" tIns="45720" rIns="91440" bIns="45720" rtlCol="0" anchor="ctr"/>
          <a:lstStyle/>
          <a:p>
            <a:pPr marL="0" indent="0" algn="ctr">
              <a:lnSpc>
                <a:spcPct val="100000"/>
              </a:lnSpc>
              <a:buNone/>
            </a:pPr>
            <a:r>
              <a:rPr lang="zh-CN" altLang="en-US" sz="2400" b="1" dirty="0">
                <a:solidFill>
                  <a:srgbClr val="00B0F0"/>
                </a:solidFill>
                <a:latin typeface="MiSans" pitchFamily="34" charset="0"/>
                <a:ea typeface="MiSans" pitchFamily="34" charset="-122"/>
                <a:cs typeface="MiSans" pitchFamily="34" charset="-120"/>
              </a:rPr>
              <a:t>陈泽华</a:t>
            </a:r>
            <a:r>
              <a:rPr lang="en-US" altLang="zh-CN" sz="2400" b="1" dirty="0">
                <a:solidFill>
                  <a:srgbClr val="00B0F0"/>
                </a:solidFill>
                <a:latin typeface="MiSans" pitchFamily="34" charset="0"/>
                <a:ea typeface="MiSans" pitchFamily="34" charset="-122"/>
                <a:cs typeface="MiSans" pitchFamily="34" charset="-120"/>
              </a:rPr>
              <a:t>(30%)</a:t>
            </a:r>
          </a:p>
          <a:p>
            <a:pPr marL="0" indent="0" algn="ctr">
              <a:lnSpc>
                <a:spcPct val="100000"/>
              </a:lnSpc>
              <a:buNone/>
            </a:pPr>
            <a:r>
              <a:rPr lang="zh-CN" altLang="en-US" sz="1400" dirty="0">
                <a:latin typeface="微软雅黑" panose="020B0503020204020204" pitchFamily="34" charset="-122"/>
                <a:ea typeface="微软雅黑" panose="020B0503020204020204" pitchFamily="34" charset="-122"/>
                <a:cs typeface="MiSans" pitchFamily="34" charset="-120"/>
              </a:rPr>
              <a:t>制作了</a:t>
            </a:r>
            <a:r>
              <a:rPr lang="en-US" altLang="zh-CN" sz="1400" dirty="0" err="1">
                <a:latin typeface="微软雅黑" panose="020B0503020204020204" pitchFamily="34" charset="-122"/>
                <a:ea typeface="微软雅黑" panose="020B0503020204020204" pitchFamily="34" charset="-122"/>
                <a:cs typeface="MiSans" pitchFamily="34" charset="-120"/>
              </a:rPr>
              <a:t>SummaryAnalyzer</a:t>
            </a:r>
            <a:r>
              <a:rPr lang="en-US" altLang="zh-CN" sz="1400" dirty="0">
                <a:latin typeface="微软雅黑" panose="020B0503020204020204" pitchFamily="34" charset="-122"/>
                <a:ea typeface="微软雅黑" panose="020B0503020204020204" pitchFamily="34" charset="-122"/>
                <a:cs typeface="MiSans" pitchFamily="34" charset="-120"/>
              </a:rPr>
              <a:t> </a:t>
            </a:r>
            <a:r>
              <a:rPr lang="zh-CN" altLang="en-US" sz="1400" dirty="0">
                <a:latin typeface="微软雅黑" panose="020B0503020204020204" pitchFamily="34" charset="-122"/>
                <a:ea typeface="微软雅黑" panose="020B0503020204020204" pitchFamily="34" charset="-122"/>
                <a:cs typeface="MiSans" pitchFamily="34" charset="-120"/>
              </a:rPr>
              <a:t>类</a:t>
            </a:r>
            <a:endParaRPr lang="en-US" altLang="zh-CN" sz="1400" dirty="0">
              <a:latin typeface="微软雅黑" panose="020B0503020204020204" pitchFamily="34" charset="-122"/>
              <a:ea typeface="微软雅黑" panose="020B0503020204020204" pitchFamily="34" charset="-122"/>
              <a:cs typeface="MiSans" pitchFamily="34" charset="-120"/>
            </a:endParaRPr>
          </a:p>
          <a:p>
            <a:pPr marL="0" indent="0" algn="ctr">
              <a:lnSpc>
                <a:spcPct val="100000"/>
              </a:lnSpc>
              <a:buNone/>
            </a:pPr>
            <a:r>
              <a:rPr lang="en-US" sz="1400" dirty="0">
                <a:latin typeface="微软雅黑" panose="020B0503020204020204" pitchFamily="34" charset="-122"/>
                <a:ea typeface="微软雅黑" panose="020B0503020204020204" pitchFamily="34" charset="-122"/>
              </a:rPr>
              <a:t> </a:t>
            </a:r>
            <a:r>
              <a:rPr lang="en-US" sz="1400" dirty="0" err="1">
                <a:latin typeface="微软雅黑" panose="020B0503020204020204" pitchFamily="34" charset="-122"/>
                <a:ea typeface="微软雅黑" panose="020B0503020204020204" pitchFamily="34" charset="-122"/>
              </a:rPr>
              <a:t>ArchiveManager</a:t>
            </a:r>
            <a:r>
              <a:rPr lang="en-US"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类标签分类功能制作</a:t>
            </a:r>
            <a:endParaRPr lang="en-US" altLang="zh-CN" sz="1400" dirty="0">
              <a:latin typeface="微软雅黑" panose="020B0503020204020204" pitchFamily="34" charset="-122"/>
              <a:ea typeface="微软雅黑" panose="020B0503020204020204" pitchFamily="34" charset="-122"/>
            </a:endParaRPr>
          </a:p>
          <a:p>
            <a:pPr marL="0" indent="0" algn="ctr">
              <a:lnSpc>
                <a:spcPct val="100000"/>
              </a:lnSpc>
              <a:buNone/>
            </a:pPr>
            <a:r>
              <a:rPr lang="en-US" altLang="zh-CN" sz="1400" dirty="0">
                <a:latin typeface="微软雅黑" panose="020B0503020204020204" pitchFamily="34" charset="-122"/>
                <a:ea typeface="微软雅黑" panose="020B0503020204020204" pitchFamily="34" charset="-122"/>
              </a:rPr>
              <a:t>PPT</a:t>
            </a:r>
            <a:r>
              <a:rPr lang="zh-CN" altLang="en-US" sz="1400" dirty="0">
                <a:latin typeface="微软雅黑" panose="020B0503020204020204" pitchFamily="34" charset="-122"/>
                <a:ea typeface="微软雅黑" panose="020B0503020204020204" pitchFamily="34" charset="-122"/>
              </a:rPr>
              <a:t>制作以及汇报</a:t>
            </a:r>
            <a:endParaRPr lang="en-US" altLang="zh-CN" sz="1400" dirty="0">
              <a:latin typeface="微软雅黑" panose="020B0503020204020204" pitchFamily="34" charset="-122"/>
              <a:ea typeface="微软雅黑" panose="020B0503020204020204" pitchFamily="34" charset="-122"/>
            </a:endParaRPr>
          </a:p>
          <a:p>
            <a:pPr marL="0" indent="0" algn="ctr">
              <a:lnSpc>
                <a:spcPct val="100000"/>
              </a:lnSpc>
              <a:buNone/>
            </a:pPr>
            <a:r>
              <a:rPr lang="en-US" altLang="zh-CN" sz="1400" dirty="0">
                <a:latin typeface="微软雅黑" panose="020B0503020204020204" pitchFamily="34" charset="-122"/>
                <a:ea typeface="微软雅黑" panose="020B0503020204020204" pitchFamily="34" charset="-122"/>
              </a:rPr>
              <a:t>Md</a:t>
            </a:r>
            <a:r>
              <a:rPr lang="zh-CN" altLang="en-US" sz="1400" dirty="0">
                <a:latin typeface="微软雅黑" panose="020B0503020204020204" pitchFamily="34" charset="-122"/>
                <a:ea typeface="微软雅黑" panose="020B0503020204020204" pitchFamily="34" charset="-122"/>
              </a:rPr>
              <a:t>文件编写</a:t>
            </a:r>
            <a:endParaRPr lang="en-US" altLang="zh-CN" sz="1400" dirty="0">
              <a:latin typeface="微软雅黑" panose="020B0503020204020204" pitchFamily="34" charset="-122"/>
              <a:ea typeface="微软雅黑" panose="020B0503020204020204" pitchFamily="34" charset="-122"/>
            </a:endParaRPr>
          </a:p>
          <a:p>
            <a:pPr marL="0" indent="0" algn="ctr">
              <a:lnSpc>
                <a:spcPct val="100000"/>
              </a:lnSpc>
              <a:buNone/>
            </a:pPr>
            <a:r>
              <a:rPr lang="zh-CN" altLang="en-US" sz="1400" dirty="0">
                <a:latin typeface="微软雅黑" panose="020B0503020204020204" pitchFamily="34" charset="-122"/>
                <a:ea typeface="微软雅黑" panose="020B0503020204020204" pitchFamily="34" charset="-122"/>
              </a:rPr>
              <a:t>维护</a:t>
            </a:r>
            <a:r>
              <a:rPr lang="en-US" altLang="zh-CN" sz="1400" dirty="0" err="1">
                <a:latin typeface="微软雅黑" panose="020B0503020204020204" pitchFamily="34" charset="-122"/>
                <a:ea typeface="微软雅黑" panose="020B0503020204020204" pitchFamily="34" charset="-122"/>
              </a:rPr>
              <a:t>gitte</a:t>
            </a:r>
            <a:r>
              <a:rPr lang="zh-CN" altLang="en-US" sz="1400" dirty="0">
                <a:latin typeface="微软雅黑" panose="020B0503020204020204" pitchFamily="34" charset="-122"/>
                <a:ea typeface="微软雅黑" panose="020B0503020204020204" pitchFamily="34" charset="-122"/>
              </a:rPr>
              <a:t>仓库</a:t>
            </a:r>
            <a:endParaRPr lang="en-US" altLang="zh-CN" sz="1400" dirty="0">
              <a:latin typeface="微软雅黑" panose="020B0503020204020204" pitchFamily="34" charset="-122"/>
              <a:ea typeface="微软雅黑" panose="020B0503020204020204" pitchFamily="34" charset="-122"/>
            </a:endParaRPr>
          </a:p>
          <a:p>
            <a:pPr marL="0" indent="0" algn="ctr">
              <a:lnSpc>
                <a:spcPct val="100000"/>
              </a:lnSpc>
              <a:buNone/>
            </a:pPr>
            <a:r>
              <a:rPr lang="zh-CN" altLang="en-US" sz="1400" dirty="0">
                <a:latin typeface="微软雅黑" panose="020B0503020204020204" pitchFamily="34" charset="-122"/>
                <a:ea typeface="微软雅黑" panose="020B0503020204020204" pitchFamily="34" charset="-122"/>
              </a:rPr>
              <a:t>组内分工协调</a:t>
            </a:r>
            <a:endParaRPr lang="en-US" altLang="zh-CN" sz="1400" dirty="0">
              <a:latin typeface="微软雅黑" panose="020B0503020204020204" pitchFamily="34" charset="-122"/>
              <a:ea typeface="微软雅黑" panose="020B0503020204020204" pitchFamily="34" charset="-122"/>
            </a:endParaRPr>
          </a:p>
        </p:txBody>
      </p:sp>
      <p:sp>
        <p:nvSpPr>
          <p:cNvPr id="31" name="Text 17">
            <a:extLst>
              <a:ext uri="{FF2B5EF4-FFF2-40B4-BE49-F238E27FC236}">
                <a16:creationId xmlns:a16="http://schemas.microsoft.com/office/drawing/2014/main" id="{B609330B-28F2-464B-9D3E-8553B2951D88}"/>
              </a:ext>
            </a:extLst>
          </p:cNvPr>
          <p:cNvSpPr/>
          <p:nvPr/>
        </p:nvSpPr>
        <p:spPr>
          <a:xfrm>
            <a:off x="7550769" y="1126215"/>
            <a:ext cx="4537075" cy="680085"/>
          </a:xfrm>
          <a:prstGeom prst="rect">
            <a:avLst/>
          </a:prstGeom>
          <a:noFill/>
          <a:ln/>
        </p:spPr>
        <p:txBody>
          <a:bodyPr wrap="square" lIns="91440" tIns="45720" rIns="91440" bIns="45720" rtlCol="0" anchor="ctr"/>
          <a:lstStyle/>
          <a:p>
            <a:pPr marL="0" indent="0" algn="ctr">
              <a:lnSpc>
                <a:spcPct val="100000"/>
              </a:lnSpc>
              <a:buNone/>
            </a:pPr>
            <a:r>
              <a:rPr lang="zh-CN" altLang="en-US" sz="2400" b="1" dirty="0">
                <a:solidFill>
                  <a:srgbClr val="00B0F0"/>
                </a:solidFill>
                <a:latin typeface="MiSans" pitchFamily="34" charset="0"/>
                <a:ea typeface="MiSans" pitchFamily="34" charset="-122"/>
                <a:cs typeface="MiSans" pitchFamily="34" charset="-120"/>
              </a:rPr>
              <a:t>刘卫</a:t>
            </a:r>
            <a:r>
              <a:rPr lang="en-US" altLang="zh-CN" sz="2400" b="1" dirty="0">
                <a:solidFill>
                  <a:srgbClr val="00B0F0"/>
                </a:solidFill>
                <a:latin typeface="MiSans" pitchFamily="34" charset="0"/>
                <a:ea typeface="MiSans" pitchFamily="34" charset="-122"/>
                <a:cs typeface="MiSans" pitchFamily="34" charset="-120"/>
              </a:rPr>
              <a:t>(30%)</a:t>
            </a:r>
          </a:p>
          <a:p>
            <a:pPr marL="0" indent="0" algn="ctr">
              <a:lnSpc>
                <a:spcPct val="100000"/>
              </a:lnSpc>
              <a:buNone/>
            </a:pPr>
            <a:r>
              <a:rPr lang="en-US" altLang="zh-CN" sz="1600" dirty="0" err="1"/>
              <a:t>gitee</a:t>
            </a:r>
            <a:r>
              <a:rPr lang="en-US" altLang="zh-CN" sz="1600" dirty="0"/>
              <a:t> </a:t>
            </a:r>
            <a:r>
              <a:rPr lang="zh-CN" altLang="en-US" sz="1600" dirty="0"/>
              <a:t>仓库创建与维护</a:t>
            </a:r>
            <a:endParaRPr lang="en-US" altLang="zh-CN" sz="1600" dirty="0"/>
          </a:p>
          <a:p>
            <a:pPr marL="0" indent="0" algn="ctr">
              <a:lnSpc>
                <a:spcPct val="100000"/>
              </a:lnSpc>
              <a:buNone/>
            </a:pPr>
            <a:r>
              <a:rPr lang="en-US" altLang="zh-CN" sz="1600" dirty="0"/>
              <a:t>md</a:t>
            </a:r>
            <a:r>
              <a:rPr lang="zh-CN" altLang="en-US" sz="1600" dirty="0"/>
              <a:t>文件编写</a:t>
            </a:r>
            <a:endParaRPr lang="en-US" altLang="zh-CN" sz="1600" dirty="0"/>
          </a:p>
          <a:p>
            <a:pPr marL="0" indent="0" algn="ctr">
              <a:lnSpc>
                <a:spcPct val="100000"/>
              </a:lnSpc>
              <a:buNone/>
            </a:pPr>
            <a:r>
              <a:rPr lang="zh-CN" altLang="en-US" sz="1600" dirty="0"/>
              <a:t>制作了 </a:t>
            </a:r>
            <a:r>
              <a:rPr lang="en-US" altLang="zh-CN" sz="1600" dirty="0"/>
              <a:t>Task </a:t>
            </a:r>
            <a:r>
              <a:rPr lang="zh-CN" altLang="en-US" sz="1600" dirty="0"/>
              <a:t>类</a:t>
            </a:r>
            <a:endParaRPr lang="en-US" altLang="zh-CN" sz="1600" dirty="0"/>
          </a:p>
          <a:p>
            <a:pPr marL="0" indent="0" algn="ctr">
              <a:lnSpc>
                <a:spcPct val="100000"/>
              </a:lnSpc>
              <a:buNone/>
            </a:pPr>
            <a:r>
              <a:rPr lang="en-US" altLang="zh-CN" sz="1600" dirty="0"/>
              <a:t>Main </a:t>
            </a:r>
            <a:r>
              <a:rPr lang="zh-CN" altLang="en-US" sz="1600" dirty="0"/>
              <a:t>类图形界面的开发</a:t>
            </a:r>
            <a:endParaRPr lang="en-US" altLang="zh-CN" sz="1600" dirty="0"/>
          </a:p>
          <a:p>
            <a:pPr marL="0" indent="0" algn="ctr">
              <a:lnSpc>
                <a:spcPct val="100000"/>
              </a:lnSpc>
              <a:buNone/>
            </a:pPr>
            <a:r>
              <a:rPr lang="zh-CN" altLang="en-US" sz="1600" dirty="0"/>
              <a:t>背景图功能开发</a:t>
            </a:r>
            <a:endParaRPr lang="en-US" altLang="zh-CN" sz="1600" dirty="0"/>
          </a:p>
          <a:p>
            <a:pPr marL="0" indent="0" algn="ctr">
              <a:lnSpc>
                <a:spcPct val="100000"/>
              </a:lnSpc>
              <a:buNone/>
            </a:pPr>
            <a:r>
              <a:rPr lang="zh-CN" altLang="en-US" sz="1600" dirty="0"/>
              <a:t>其他部分代码的完善</a:t>
            </a:r>
            <a:endParaRPr lang="en-US" altLang="zh-CN" sz="1600" dirty="0"/>
          </a:p>
        </p:txBody>
      </p:sp>
      <p:sp>
        <p:nvSpPr>
          <p:cNvPr id="32" name="Text 17">
            <a:extLst>
              <a:ext uri="{FF2B5EF4-FFF2-40B4-BE49-F238E27FC236}">
                <a16:creationId xmlns:a16="http://schemas.microsoft.com/office/drawing/2014/main" id="{2D0316C1-1D9C-410D-940F-4FFAC081F359}"/>
              </a:ext>
            </a:extLst>
          </p:cNvPr>
          <p:cNvSpPr/>
          <p:nvPr/>
        </p:nvSpPr>
        <p:spPr>
          <a:xfrm>
            <a:off x="-532108" y="2543492"/>
            <a:ext cx="4537075" cy="680085"/>
          </a:xfrm>
          <a:prstGeom prst="rect">
            <a:avLst/>
          </a:prstGeom>
          <a:noFill/>
          <a:ln/>
        </p:spPr>
        <p:txBody>
          <a:bodyPr wrap="square" lIns="91440" tIns="45720" rIns="91440" bIns="45720" rtlCol="0" anchor="ctr"/>
          <a:lstStyle/>
          <a:p>
            <a:pPr marL="0" indent="0" algn="ctr">
              <a:lnSpc>
                <a:spcPct val="100000"/>
              </a:lnSpc>
              <a:buNone/>
            </a:pPr>
            <a:r>
              <a:rPr lang="zh-CN" altLang="en-US" sz="2400" b="1" dirty="0">
                <a:solidFill>
                  <a:srgbClr val="00B0F0"/>
                </a:solidFill>
                <a:latin typeface="MiSans" pitchFamily="34" charset="0"/>
                <a:ea typeface="MiSans" pitchFamily="34" charset="-122"/>
                <a:cs typeface="MiSans" pitchFamily="34" charset="-120"/>
              </a:rPr>
              <a:t>魏恒健</a:t>
            </a:r>
            <a:r>
              <a:rPr lang="en-US" altLang="zh-CN" sz="2400" b="1" dirty="0">
                <a:solidFill>
                  <a:srgbClr val="00B0F0"/>
                </a:solidFill>
                <a:latin typeface="MiSans" pitchFamily="34" charset="0"/>
                <a:ea typeface="MiSans" pitchFamily="34" charset="-122"/>
                <a:cs typeface="MiSans" pitchFamily="34" charset="-120"/>
              </a:rPr>
              <a:t>(15%)</a:t>
            </a:r>
          </a:p>
          <a:p>
            <a:pPr marL="0" indent="0" algn="ctr">
              <a:lnSpc>
                <a:spcPct val="100000"/>
              </a:lnSpc>
              <a:buNone/>
            </a:pPr>
            <a:r>
              <a:rPr lang="zh-CN" altLang="en-US" sz="1600" dirty="0"/>
              <a:t>制作应用功能书</a:t>
            </a:r>
            <a:endParaRPr lang="en-US" altLang="zh-CN" sz="1600" dirty="0"/>
          </a:p>
          <a:p>
            <a:pPr marL="0" indent="0" algn="ctr">
              <a:lnSpc>
                <a:spcPct val="100000"/>
              </a:lnSpc>
              <a:buNone/>
            </a:pPr>
            <a:r>
              <a:rPr lang="en-US" altLang="zh-CN" sz="1600" dirty="0"/>
              <a:t>md </a:t>
            </a:r>
            <a:r>
              <a:rPr lang="zh-CN" altLang="en-US" sz="1600" dirty="0"/>
              <a:t>文件编写</a:t>
            </a:r>
            <a:endParaRPr lang="en-US" altLang="zh-CN" sz="1600" dirty="0"/>
          </a:p>
          <a:p>
            <a:pPr marL="0" indent="0" algn="ctr">
              <a:lnSpc>
                <a:spcPct val="100000"/>
              </a:lnSpc>
              <a:buNone/>
            </a:pPr>
            <a:r>
              <a:rPr lang="en-US" altLang="zh-CN" sz="1600" dirty="0" err="1"/>
              <a:t>gitee</a:t>
            </a:r>
            <a:r>
              <a:rPr lang="en-US" altLang="zh-CN" sz="1600" dirty="0"/>
              <a:t> </a:t>
            </a:r>
            <a:r>
              <a:rPr lang="zh-CN" altLang="en-US" sz="1600" dirty="0"/>
              <a:t>仓库制作与完善</a:t>
            </a:r>
            <a:endParaRPr lang="en-US" altLang="zh-CN" sz="1600" dirty="0"/>
          </a:p>
          <a:p>
            <a:pPr marL="0" indent="0" algn="ctr">
              <a:lnSpc>
                <a:spcPct val="100000"/>
              </a:lnSpc>
              <a:buNone/>
            </a:pPr>
            <a:r>
              <a:rPr lang="zh-CN" altLang="en-US" sz="1600" dirty="0"/>
              <a:t>设计了 </a:t>
            </a:r>
            <a:r>
              <a:rPr lang="en-US" altLang="zh-CN" sz="1600" dirty="0" err="1"/>
              <a:t>TaskManager</a:t>
            </a:r>
            <a:r>
              <a:rPr lang="zh-CN" altLang="en-US" sz="1600" dirty="0"/>
              <a:t>类</a:t>
            </a:r>
            <a:endParaRPr lang="en-US" sz="1600" dirty="0"/>
          </a:p>
        </p:txBody>
      </p:sp>
      <p:sp>
        <p:nvSpPr>
          <p:cNvPr id="33" name="Text 17">
            <a:extLst>
              <a:ext uri="{FF2B5EF4-FFF2-40B4-BE49-F238E27FC236}">
                <a16:creationId xmlns:a16="http://schemas.microsoft.com/office/drawing/2014/main" id="{9220DC8B-6653-4561-923D-4BB6964357B3}"/>
              </a:ext>
            </a:extLst>
          </p:cNvPr>
          <p:cNvSpPr/>
          <p:nvPr/>
        </p:nvSpPr>
        <p:spPr>
          <a:xfrm>
            <a:off x="7519421" y="3475790"/>
            <a:ext cx="4537075" cy="680085"/>
          </a:xfrm>
          <a:prstGeom prst="rect">
            <a:avLst/>
          </a:prstGeom>
          <a:noFill/>
          <a:ln/>
        </p:spPr>
        <p:txBody>
          <a:bodyPr wrap="square" lIns="91440" tIns="45720" rIns="91440" bIns="45720" rtlCol="0" anchor="ctr"/>
          <a:lstStyle/>
          <a:p>
            <a:pPr marL="0" indent="0" algn="ctr">
              <a:lnSpc>
                <a:spcPct val="100000"/>
              </a:lnSpc>
              <a:buNone/>
            </a:pPr>
            <a:r>
              <a:rPr lang="zh-CN" altLang="en-US" sz="2400" b="1" dirty="0">
                <a:solidFill>
                  <a:srgbClr val="00B0F0"/>
                </a:solidFill>
                <a:latin typeface="MiSans" pitchFamily="34" charset="0"/>
                <a:ea typeface="MiSans" pitchFamily="34" charset="-122"/>
                <a:cs typeface="MiSans" pitchFamily="34" charset="-120"/>
              </a:rPr>
              <a:t>徐惊宇</a:t>
            </a:r>
            <a:r>
              <a:rPr lang="en-US" altLang="zh-CN" sz="2400" b="1" dirty="0">
                <a:solidFill>
                  <a:srgbClr val="00B0F0"/>
                </a:solidFill>
                <a:latin typeface="MiSans" pitchFamily="34" charset="0"/>
                <a:ea typeface="MiSans" pitchFamily="34" charset="-122"/>
                <a:cs typeface="MiSans" pitchFamily="34" charset="-120"/>
              </a:rPr>
              <a:t>(15%)</a:t>
            </a:r>
          </a:p>
          <a:p>
            <a:pPr marL="0" indent="0" algn="ctr">
              <a:lnSpc>
                <a:spcPct val="100000"/>
              </a:lnSpc>
              <a:buNone/>
            </a:pPr>
            <a:r>
              <a:rPr lang="en-US" altLang="zh-CN" sz="1600" dirty="0"/>
              <a:t>Md</a:t>
            </a:r>
            <a:r>
              <a:rPr lang="zh-CN" altLang="en-US" sz="1600" dirty="0"/>
              <a:t>文件编写</a:t>
            </a:r>
            <a:endParaRPr lang="en-US" altLang="zh-CN" sz="1600" dirty="0"/>
          </a:p>
          <a:p>
            <a:pPr marL="0" indent="0" algn="ctr">
              <a:lnSpc>
                <a:spcPct val="100000"/>
              </a:lnSpc>
              <a:buNone/>
            </a:pPr>
            <a:r>
              <a:rPr lang="zh-CN" altLang="en-US" sz="1600" dirty="0"/>
              <a:t>修改</a:t>
            </a:r>
            <a:r>
              <a:rPr lang="en-US" altLang="zh-CN" sz="1600" dirty="0"/>
              <a:t>PPT</a:t>
            </a:r>
          </a:p>
          <a:p>
            <a:pPr marL="0" indent="0" algn="ctr">
              <a:lnSpc>
                <a:spcPct val="100000"/>
              </a:lnSpc>
              <a:buNone/>
            </a:pPr>
            <a:r>
              <a:rPr lang="zh-CN" altLang="en-US" sz="1600" dirty="0"/>
              <a:t>设计了</a:t>
            </a:r>
            <a:r>
              <a:rPr lang="en-US" altLang="zh-CN" sz="1600" dirty="0" err="1"/>
              <a:t>ArchiveManager</a:t>
            </a:r>
            <a:r>
              <a:rPr lang="zh-CN" altLang="en-US" sz="1600" dirty="0"/>
              <a:t>类</a:t>
            </a:r>
            <a:endParaRPr lang="en-US" sz="1600" dirty="0"/>
          </a:p>
        </p:txBody>
      </p:sp>
      <p:sp>
        <p:nvSpPr>
          <p:cNvPr id="34" name="Text 17">
            <a:extLst>
              <a:ext uri="{FF2B5EF4-FFF2-40B4-BE49-F238E27FC236}">
                <a16:creationId xmlns:a16="http://schemas.microsoft.com/office/drawing/2014/main" id="{7950E902-922C-40F4-83EB-B8EDE5D6E4C5}"/>
              </a:ext>
            </a:extLst>
          </p:cNvPr>
          <p:cNvSpPr/>
          <p:nvPr/>
        </p:nvSpPr>
        <p:spPr>
          <a:xfrm>
            <a:off x="-464399" y="4693720"/>
            <a:ext cx="4537075" cy="680085"/>
          </a:xfrm>
          <a:prstGeom prst="rect">
            <a:avLst/>
          </a:prstGeom>
          <a:noFill/>
          <a:ln/>
        </p:spPr>
        <p:txBody>
          <a:bodyPr wrap="square" lIns="91440" tIns="45720" rIns="91440" bIns="45720" rtlCol="0" anchor="ctr"/>
          <a:lstStyle/>
          <a:p>
            <a:pPr marL="0" indent="0" algn="ctr">
              <a:lnSpc>
                <a:spcPct val="100000"/>
              </a:lnSpc>
              <a:buNone/>
            </a:pPr>
            <a:r>
              <a:rPr lang="zh-CN" altLang="en-US" sz="2400" b="1" dirty="0">
                <a:solidFill>
                  <a:srgbClr val="00B0F0"/>
                </a:solidFill>
                <a:latin typeface="MiSans" pitchFamily="34" charset="0"/>
                <a:ea typeface="MiSans" pitchFamily="34" charset="-122"/>
                <a:cs typeface="MiSans" pitchFamily="34" charset="-120"/>
              </a:rPr>
              <a:t>李凌云</a:t>
            </a:r>
            <a:r>
              <a:rPr lang="en-US" altLang="zh-CN" sz="2400" b="1" dirty="0">
                <a:solidFill>
                  <a:srgbClr val="00B0F0"/>
                </a:solidFill>
                <a:latin typeface="MiSans" pitchFamily="34" charset="0"/>
                <a:ea typeface="MiSans" pitchFamily="34" charset="-122"/>
                <a:cs typeface="MiSans" pitchFamily="34" charset="-120"/>
              </a:rPr>
              <a:t>(10%)</a:t>
            </a:r>
          </a:p>
          <a:p>
            <a:pPr marL="0" indent="0" algn="ctr">
              <a:lnSpc>
                <a:spcPct val="100000"/>
              </a:lnSpc>
              <a:buNone/>
            </a:pPr>
            <a:r>
              <a:rPr lang="en-US" altLang="zh-CN" sz="1600" dirty="0" err="1"/>
              <a:t>gitee</a:t>
            </a:r>
            <a:r>
              <a:rPr lang="en-US" altLang="zh-CN" sz="1600" dirty="0"/>
              <a:t> </a:t>
            </a:r>
            <a:r>
              <a:rPr lang="zh-CN" altLang="en-US" sz="1600" dirty="0"/>
              <a:t>仓库主要维护</a:t>
            </a:r>
            <a:endParaRPr lang="en-US" altLang="zh-CN" sz="1600" dirty="0"/>
          </a:p>
          <a:p>
            <a:pPr marL="0" indent="0" algn="ctr">
              <a:lnSpc>
                <a:spcPct val="100000"/>
              </a:lnSpc>
              <a:buNone/>
            </a:pPr>
            <a:r>
              <a:rPr lang="en-US" altLang="zh-CN" sz="1600" dirty="0"/>
              <a:t>md</a:t>
            </a:r>
            <a:r>
              <a:rPr lang="zh-CN" altLang="en-US" sz="1600" dirty="0"/>
              <a:t>文件编写</a:t>
            </a:r>
            <a:endParaRPr lang="en-US" altLang="zh-CN" sz="1600" dirty="0"/>
          </a:p>
          <a:p>
            <a:pPr marL="0" indent="0" algn="ctr">
              <a:lnSpc>
                <a:spcPct val="100000"/>
              </a:lnSpc>
              <a:buNone/>
            </a:pPr>
            <a:r>
              <a:rPr lang="zh-CN" altLang="en-US" sz="1600" dirty="0"/>
              <a:t>发起腾讯会议组织组员讨论</a:t>
            </a:r>
            <a:endParaRPr lang="en-US" altLang="zh-CN" sz="1600" dirty="0"/>
          </a:p>
          <a:p>
            <a:pPr marL="0" indent="0" algn="ctr">
              <a:lnSpc>
                <a:spcPct val="100000"/>
              </a:lnSpc>
              <a:buNone/>
            </a:pPr>
            <a:r>
              <a:rPr lang="zh-CN" altLang="en-US" sz="1600" dirty="0"/>
              <a:t>检查各部分代码 </a:t>
            </a:r>
            <a:r>
              <a:rPr lang="en-US" altLang="zh-CN" sz="1600" dirty="0"/>
              <a:t>bug</a:t>
            </a:r>
            <a:r>
              <a:rPr lang="zh-CN" altLang="en-US" sz="1600" dirty="0"/>
              <a:t>，进行完善与修改</a:t>
            </a:r>
            <a:endParaRPr lang="en-US" sz="1600" dirty="0"/>
          </a:p>
        </p:txBody>
      </p:sp>
    </p:spTree>
    <p:extLst>
      <p:ext uri="{BB962C8B-B14F-4D97-AF65-F5344CB8AC3E}">
        <p14:creationId xmlns:p14="http://schemas.microsoft.com/office/powerpoint/2010/main" val="3456921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6-10-18:55:28-d140u84h6th60oqvcu90.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1920240" y="5002550"/>
            <a:ext cx="8643620" cy="923330"/>
          </a:xfrm>
          <a:prstGeom prst="rect">
            <a:avLst/>
          </a:prstGeom>
          <a:noFill/>
          <a:ln/>
        </p:spPr>
        <p:txBody>
          <a:bodyPr wrap="square" lIns="91440" tIns="45720" rIns="91440" bIns="45720" rtlCol="0" anchor="ctr">
            <a:spAutoFit/>
          </a:bodyPr>
          <a:lstStyle/>
          <a:p>
            <a:pPr marL="0" indent="0" algn="ctr">
              <a:lnSpc>
                <a:spcPct val="100000"/>
              </a:lnSpc>
              <a:buNone/>
            </a:pPr>
            <a:r>
              <a:rPr lang="zh-CN" altLang="en-US" sz="5400" b="1" dirty="0">
                <a:solidFill>
                  <a:srgbClr val="000000"/>
                </a:solidFill>
                <a:latin typeface="MiSans" pitchFamily="34" charset="0"/>
                <a:ea typeface="MiSans" pitchFamily="34" charset="-122"/>
                <a:cs typeface="MiSans" pitchFamily="34" charset="-120"/>
              </a:rPr>
              <a:t>不足与展望</a:t>
            </a:r>
            <a:endParaRPr lang="en-US" sz="1600" dirty="0"/>
          </a:p>
        </p:txBody>
      </p:sp>
      <p:sp>
        <p:nvSpPr>
          <p:cNvPr id="8" name="Text 5"/>
          <p:cNvSpPr/>
          <p:nvPr/>
        </p:nvSpPr>
        <p:spPr>
          <a:xfrm>
            <a:off x="3447415" y="304483"/>
            <a:ext cx="5640070" cy="1021159"/>
          </a:xfrm>
          <a:prstGeom prst="rect">
            <a:avLst/>
          </a:prstGeom>
          <a:noFill/>
          <a:ln/>
        </p:spPr>
        <p:txBody>
          <a:bodyPr wrap="square" lIns="91440" tIns="45720" rIns="91440" bIns="45720" rtlCol="0" anchor="ctr">
            <a:spAutoFit/>
          </a:bodyPr>
          <a:lstStyle/>
          <a:p>
            <a:pPr marL="0" indent="0" algn="ctr">
              <a:lnSpc>
                <a:spcPct val="100000"/>
              </a:lnSpc>
              <a:buNone/>
            </a:pPr>
            <a:r>
              <a:rPr lang="en-US" sz="6600" b="1" dirty="0">
                <a:solidFill>
                  <a:srgbClr val="000000"/>
                </a:solidFill>
                <a:latin typeface="MiSans" pitchFamily="34" charset="0"/>
                <a:ea typeface="MiSans" pitchFamily="34" charset="-122"/>
                <a:cs typeface="MiSans" pitchFamily="34" charset="-120"/>
              </a:rPr>
              <a:t>PART04</a:t>
            </a:r>
            <a:endParaRPr lang="en-US" sz="1600" dirty="0"/>
          </a:p>
        </p:txBody>
      </p:sp>
      <p:sp>
        <p:nvSpPr>
          <p:cNvPr id="9" name="Text 6"/>
          <p:cNvSpPr/>
          <p:nvPr/>
        </p:nvSpPr>
        <p:spPr>
          <a:xfrm>
            <a:off x="10466070" y="202565"/>
            <a:ext cx="1623695" cy="398145"/>
          </a:xfrm>
          <a:prstGeom prst="rect">
            <a:avLst/>
          </a:prstGeom>
          <a:noFill/>
          <a:ln/>
        </p:spPr>
        <p:txBody>
          <a:bodyPr wrap="square" lIns="91440" tIns="45720" rIns="91440" bIns="45720" rtlCol="0" anchor="t"/>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YOUR LOGO</a:t>
            </a:r>
            <a:endParaRPr lang="en-US" sz="1600" dirty="0"/>
          </a:p>
        </p:txBody>
      </p:sp>
      <p:sp>
        <p:nvSpPr>
          <p:cNvPr id="10" name="Shape 7"/>
          <p:cNvSpPr/>
          <p:nvPr/>
        </p:nvSpPr>
        <p:spPr>
          <a:xfrm>
            <a:off x="291465" y="6075045"/>
            <a:ext cx="607496" cy="0"/>
          </a:xfrm>
          <a:prstGeom prst="line">
            <a:avLst/>
          </a:prstGeom>
          <a:noFill/>
          <a:ln w="57150">
            <a:solidFill>
              <a:srgbClr val="00B0F0"/>
            </a:solidFill>
            <a:prstDash val="solid"/>
            <a:headEnd type="none"/>
            <a:tailEnd type="none"/>
          </a:ln>
        </p:spPr>
      </p:sp>
      <p:sp>
        <p:nvSpPr>
          <p:cNvPr id="11" name="Shape 8"/>
          <p:cNvSpPr/>
          <p:nvPr/>
        </p:nvSpPr>
        <p:spPr>
          <a:xfrm>
            <a:off x="291465" y="6308725"/>
            <a:ext cx="607496" cy="0"/>
          </a:xfrm>
          <a:prstGeom prst="line">
            <a:avLst/>
          </a:prstGeom>
          <a:noFill/>
          <a:ln w="57150">
            <a:solidFill>
              <a:srgbClr val="00B0F0"/>
            </a:solidFill>
            <a:prstDash val="solid"/>
            <a:headEnd type="none"/>
            <a:tailEnd type="none"/>
          </a:ln>
        </p:spPr>
      </p:sp>
      <p:sp>
        <p:nvSpPr>
          <p:cNvPr id="12" name="Shape 9"/>
          <p:cNvSpPr/>
          <p:nvPr/>
        </p:nvSpPr>
        <p:spPr>
          <a:xfrm>
            <a:off x="291465" y="6542405"/>
            <a:ext cx="607496" cy="0"/>
          </a:xfrm>
          <a:prstGeom prst="line">
            <a:avLst/>
          </a:prstGeom>
          <a:noFill/>
          <a:ln w="57150">
            <a:solidFill>
              <a:srgbClr val="00B0F0"/>
            </a:solidFill>
            <a:prstDash val="solid"/>
            <a:headEnd type="none"/>
            <a:tailEnd type="none"/>
          </a:ln>
        </p:spPr>
      </p:sp>
      <p:sp>
        <p:nvSpPr>
          <p:cNvPr id="13" name="Shape 10"/>
          <p:cNvSpPr/>
          <p:nvPr/>
        </p:nvSpPr>
        <p:spPr>
          <a:xfrm>
            <a:off x="291465" y="202565"/>
            <a:ext cx="337185" cy="337185"/>
          </a:xfrm>
          <a:prstGeom prst="ellipse">
            <a:avLst/>
          </a:prstGeom>
          <a:solidFill>
            <a:srgbClr val="FFFFFF"/>
          </a:solidFill>
          <a:ln w="19050">
            <a:solidFill>
              <a:srgbClr val="00B0F0"/>
            </a:solidFill>
            <a:prstDash val="solid"/>
          </a:ln>
        </p:spPr>
      </p:sp>
      <p:sp>
        <p:nvSpPr>
          <p:cNvPr id="14" name="Text 11"/>
          <p:cNvSpPr/>
          <p:nvPr/>
        </p:nvSpPr>
        <p:spPr>
          <a:xfrm>
            <a:off x="29146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251585" y="202565"/>
            <a:ext cx="337185" cy="337185"/>
          </a:xfrm>
          <a:prstGeom prst="ellipse">
            <a:avLst/>
          </a:prstGeom>
          <a:solidFill>
            <a:srgbClr val="FFFFFF"/>
          </a:solidFill>
          <a:ln w="19050">
            <a:solidFill>
              <a:srgbClr val="00B0F0"/>
            </a:solidFill>
            <a:prstDash val="solid"/>
          </a:ln>
        </p:spPr>
      </p:sp>
      <p:sp>
        <p:nvSpPr>
          <p:cNvPr id="16" name="Text 13"/>
          <p:cNvSpPr/>
          <p:nvPr/>
        </p:nvSpPr>
        <p:spPr>
          <a:xfrm>
            <a:off x="125158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Shape 14"/>
          <p:cNvSpPr/>
          <p:nvPr/>
        </p:nvSpPr>
        <p:spPr>
          <a:xfrm>
            <a:off x="771525" y="202565"/>
            <a:ext cx="337185" cy="337185"/>
          </a:xfrm>
          <a:prstGeom prst="ellipse">
            <a:avLst/>
          </a:prstGeom>
          <a:solidFill>
            <a:srgbClr val="00B0F0"/>
          </a:solidFill>
          <a:ln w="19050">
            <a:solidFill>
              <a:srgbClr val="FFFFFF"/>
            </a:solidFill>
            <a:prstDash val="solid"/>
          </a:ln>
        </p:spPr>
      </p:sp>
      <p:sp>
        <p:nvSpPr>
          <p:cNvPr id="18" name="Text 15"/>
          <p:cNvSpPr/>
          <p:nvPr/>
        </p:nvSpPr>
        <p:spPr>
          <a:xfrm>
            <a:off x="77152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6"/>
          <p:cNvSpPr/>
          <p:nvPr/>
        </p:nvSpPr>
        <p:spPr>
          <a:xfrm>
            <a:off x="1731645" y="202565"/>
            <a:ext cx="337185" cy="337185"/>
          </a:xfrm>
          <a:prstGeom prst="ellipse">
            <a:avLst/>
          </a:prstGeom>
          <a:solidFill>
            <a:srgbClr val="00B0F0"/>
          </a:solidFill>
          <a:ln w="19050">
            <a:solidFill>
              <a:srgbClr val="FFFFFF"/>
            </a:solidFill>
            <a:prstDash val="solid"/>
          </a:ln>
        </p:spPr>
      </p:sp>
      <p:sp>
        <p:nvSpPr>
          <p:cNvPr id="20" name="Text 17"/>
          <p:cNvSpPr/>
          <p:nvPr/>
        </p:nvSpPr>
        <p:spPr>
          <a:xfrm>
            <a:off x="173164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95558"/>
            <a:ext cx="7499985" cy="461665"/>
          </a:xfrm>
          <a:prstGeom prst="rect">
            <a:avLst/>
          </a:prstGeom>
          <a:noFill/>
          <a:ln/>
        </p:spPr>
        <p:txBody>
          <a:bodyPr wrap="square" lIns="91440" tIns="45720" rIns="91440" bIns="45720" rtlCol="0" anchor="ctr">
            <a:spAutoFit/>
          </a:bodyPr>
          <a:lstStyle/>
          <a:p>
            <a:pPr marL="0" indent="0" algn="ctr">
              <a:lnSpc>
                <a:spcPct val="100000"/>
              </a:lnSpc>
              <a:buNone/>
            </a:pPr>
            <a:r>
              <a:rPr lang="zh-CN" altLang="en-US" sz="2400" dirty="0">
                <a:solidFill>
                  <a:srgbClr val="000000"/>
                </a:solidFill>
                <a:latin typeface="MiSans" pitchFamily="34" charset="0"/>
                <a:ea typeface="MiSans" pitchFamily="34" charset="-122"/>
                <a:cs typeface="MiSans" pitchFamily="34" charset="-120"/>
              </a:rPr>
              <a:t>不足与展望</a:t>
            </a:r>
            <a:endParaRPr lang="en-US" sz="1600" dirty="0"/>
          </a:p>
        </p:txBody>
      </p:sp>
      <p:sp>
        <p:nvSpPr>
          <p:cNvPr id="12" name="Text 10"/>
          <p:cNvSpPr/>
          <p:nvPr/>
        </p:nvSpPr>
        <p:spPr>
          <a:xfrm>
            <a:off x="5009423" y="2116346"/>
            <a:ext cx="1069506" cy="683617"/>
          </a:xfrm>
          <a:prstGeom prst="rect">
            <a:avLst/>
          </a:prstGeom>
          <a:noFill/>
          <a:ln/>
        </p:spPr>
        <p:txBody>
          <a:bodyPr wrap="square" lIns="91440" tIns="45720" rIns="91440" bIns="45720" rtlCol="0" anchor="t">
            <a:spAutoFit/>
          </a:bodyPr>
          <a:lstStyle/>
          <a:p>
            <a:pPr marL="0" indent="0" algn="ctr">
              <a:lnSpc>
                <a:spcPct val="100000"/>
              </a:lnSpc>
              <a:buNone/>
            </a:pPr>
            <a:r>
              <a:rPr lang="en-US" sz="4400" b="1" dirty="0">
                <a:solidFill>
                  <a:srgbClr val="00B0F0"/>
                </a:solidFill>
                <a:latin typeface="MiSans" pitchFamily="34" charset="0"/>
                <a:ea typeface="MiSans" pitchFamily="34" charset="-122"/>
                <a:cs typeface="MiSans" pitchFamily="34" charset="-120"/>
              </a:rPr>
              <a:t>01</a:t>
            </a:r>
            <a:endParaRPr lang="en-US" sz="1600" dirty="0"/>
          </a:p>
        </p:txBody>
      </p:sp>
      <p:sp>
        <p:nvSpPr>
          <p:cNvPr id="13" name="Shape 11"/>
          <p:cNvSpPr/>
          <p:nvPr/>
        </p:nvSpPr>
        <p:spPr>
          <a:xfrm>
            <a:off x="6254351" y="2141696"/>
            <a:ext cx="4911090" cy="558800"/>
          </a:xfrm>
          <a:prstGeom prst="roundRect">
            <a:avLst>
              <a:gd name="adj" fmla="val 45340"/>
            </a:avLst>
          </a:prstGeom>
          <a:solidFill>
            <a:srgbClr val="00B0F0"/>
          </a:solidFill>
          <a:ln/>
        </p:spPr>
      </p:sp>
      <p:sp>
        <p:nvSpPr>
          <p:cNvPr id="14" name="Text 12"/>
          <p:cNvSpPr/>
          <p:nvPr/>
        </p:nvSpPr>
        <p:spPr>
          <a:xfrm>
            <a:off x="6254351" y="2141696"/>
            <a:ext cx="4911090" cy="5588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4"/>
          <p:cNvSpPr/>
          <p:nvPr/>
        </p:nvSpPr>
        <p:spPr>
          <a:xfrm>
            <a:off x="6254351" y="2202656"/>
            <a:ext cx="4909820" cy="502920"/>
          </a:xfrm>
          <a:prstGeom prst="rect">
            <a:avLst/>
          </a:prstGeom>
          <a:noFill/>
          <a:ln/>
        </p:spPr>
        <p:txBody>
          <a:bodyPr wrap="square" lIns="91440" tIns="45720" rIns="91440" bIns="45720" rtlCol="0" anchor="ctr"/>
          <a:lstStyle/>
          <a:p>
            <a:pPr marL="0" indent="0" algn="ctr">
              <a:lnSpc>
                <a:spcPct val="100000"/>
              </a:lnSpc>
              <a:buNone/>
            </a:pPr>
            <a:r>
              <a:rPr lang="zh-CN" altLang="en-US" sz="2000" dirty="0">
                <a:solidFill>
                  <a:srgbClr val="FFFFFF"/>
                </a:solidFill>
                <a:latin typeface="MiSans" pitchFamily="34" charset="0"/>
                <a:ea typeface="MiSans" pitchFamily="34" charset="-122"/>
                <a:cs typeface="MiSans" pitchFamily="34" charset="-120"/>
              </a:rPr>
              <a:t>算法设计不成熟</a:t>
            </a:r>
            <a:endParaRPr lang="en-US" sz="1600" dirty="0"/>
          </a:p>
        </p:txBody>
      </p:sp>
      <p:sp>
        <p:nvSpPr>
          <p:cNvPr id="17" name="Text 15"/>
          <p:cNvSpPr/>
          <p:nvPr/>
        </p:nvSpPr>
        <p:spPr>
          <a:xfrm>
            <a:off x="5009423" y="3178967"/>
            <a:ext cx="1069506" cy="683617"/>
          </a:xfrm>
          <a:prstGeom prst="rect">
            <a:avLst/>
          </a:prstGeom>
          <a:noFill/>
          <a:ln/>
        </p:spPr>
        <p:txBody>
          <a:bodyPr wrap="square" lIns="91440" tIns="45720" rIns="91440" bIns="45720" rtlCol="0" anchor="t">
            <a:spAutoFit/>
          </a:bodyPr>
          <a:lstStyle/>
          <a:p>
            <a:pPr marL="0" indent="0" algn="ctr">
              <a:lnSpc>
                <a:spcPct val="100000"/>
              </a:lnSpc>
              <a:buNone/>
            </a:pPr>
            <a:r>
              <a:rPr lang="en-US" sz="4400" b="1" dirty="0">
                <a:solidFill>
                  <a:srgbClr val="00B0F0"/>
                </a:solidFill>
                <a:latin typeface="MiSans" pitchFamily="34" charset="0"/>
                <a:ea typeface="MiSans" pitchFamily="34" charset="-122"/>
                <a:cs typeface="MiSans" pitchFamily="34" charset="-120"/>
              </a:rPr>
              <a:t>02</a:t>
            </a:r>
            <a:endParaRPr lang="en-US" sz="1600" dirty="0"/>
          </a:p>
        </p:txBody>
      </p:sp>
      <p:sp>
        <p:nvSpPr>
          <p:cNvPr id="18" name="Shape 16"/>
          <p:cNvSpPr/>
          <p:nvPr/>
        </p:nvSpPr>
        <p:spPr>
          <a:xfrm>
            <a:off x="6251811" y="3178967"/>
            <a:ext cx="4911090" cy="558800"/>
          </a:xfrm>
          <a:prstGeom prst="roundRect">
            <a:avLst>
              <a:gd name="adj" fmla="val 45340"/>
            </a:avLst>
          </a:prstGeom>
          <a:solidFill>
            <a:srgbClr val="00B0F0"/>
          </a:solidFill>
          <a:ln/>
        </p:spPr>
      </p:sp>
      <p:sp>
        <p:nvSpPr>
          <p:cNvPr id="19" name="Text 17"/>
          <p:cNvSpPr/>
          <p:nvPr/>
        </p:nvSpPr>
        <p:spPr>
          <a:xfrm>
            <a:off x="6253081" y="4579461"/>
            <a:ext cx="4911090" cy="5588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1" name="Text 19"/>
          <p:cNvSpPr/>
          <p:nvPr/>
        </p:nvSpPr>
        <p:spPr>
          <a:xfrm>
            <a:off x="6251811" y="3239927"/>
            <a:ext cx="4909820" cy="502920"/>
          </a:xfrm>
          <a:prstGeom prst="rect">
            <a:avLst/>
          </a:prstGeom>
          <a:noFill/>
          <a:ln/>
        </p:spPr>
        <p:txBody>
          <a:bodyPr wrap="square" lIns="91440" tIns="45720" rIns="91440" bIns="45720" rtlCol="0" anchor="ctr"/>
          <a:lstStyle/>
          <a:p>
            <a:pPr marL="0" indent="0" algn="ctr">
              <a:lnSpc>
                <a:spcPct val="100000"/>
              </a:lnSpc>
              <a:buNone/>
            </a:pPr>
            <a:r>
              <a:rPr lang="zh-CN" altLang="en-US" sz="2000" dirty="0">
                <a:solidFill>
                  <a:srgbClr val="FFFFFF"/>
                </a:solidFill>
                <a:latin typeface="MiSans" pitchFamily="34" charset="0"/>
                <a:ea typeface="MiSans" pitchFamily="34" charset="-122"/>
                <a:cs typeface="MiSans" pitchFamily="34" charset="-120"/>
              </a:rPr>
              <a:t>美术资源不足</a:t>
            </a:r>
            <a:endParaRPr lang="en-US" sz="1600" dirty="0"/>
          </a:p>
        </p:txBody>
      </p:sp>
      <p:pic>
        <p:nvPicPr>
          <p:cNvPr id="22" name="Image 0" descr="https://test-kimi-img.moonshot.cn/pub/slides/slides_tmpl/image/25-06-10-18:55:31-d140u8sh6th60oqvcudg.png"/>
          <p:cNvPicPr>
            <a:picLocks noChangeAspect="1"/>
          </p:cNvPicPr>
          <p:nvPr/>
        </p:nvPicPr>
        <p:blipFill>
          <a:blip r:embed="rId3"/>
          <a:stretch>
            <a:fillRect/>
          </a:stretch>
        </p:blipFill>
        <p:spPr>
          <a:xfrm>
            <a:off x="-112078" y="1250950"/>
            <a:ext cx="4736465" cy="4912360"/>
          </a:xfrm>
          <a:prstGeom prst="rect">
            <a:avLst/>
          </a:prstGeom>
        </p:spPr>
      </p:pic>
      <p:sp>
        <p:nvSpPr>
          <p:cNvPr id="23" name="Text 15">
            <a:extLst>
              <a:ext uri="{FF2B5EF4-FFF2-40B4-BE49-F238E27FC236}">
                <a16:creationId xmlns:a16="http://schemas.microsoft.com/office/drawing/2014/main" id="{B83A908D-471D-4548-9644-91D09343C63C}"/>
              </a:ext>
            </a:extLst>
          </p:cNvPr>
          <p:cNvSpPr/>
          <p:nvPr/>
        </p:nvSpPr>
        <p:spPr>
          <a:xfrm>
            <a:off x="5008153" y="4337846"/>
            <a:ext cx="1069506" cy="769441"/>
          </a:xfrm>
          <a:prstGeom prst="rect">
            <a:avLst/>
          </a:prstGeom>
          <a:noFill/>
          <a:ln/>
        </p:spPr>
        <p:txBody>
          <a:bodyPr wrap="square" lIns="91440" tIns="45720" rIns="91440" bIns="45720" rtlCol="0" anchor="t">
            <a:spAutoFit/>
          </a:bodyPr>
          <a:lstStyle/>
          <a:p>
            <a:pPr marL="0" indent="0" algn="ctr">
              <a:lnSpc>
                <a:spcPct val="100000"/>
              </a:lnSpc>
              <a:buNone/>
            </a:pPr>
            <a:r>
              <a:rPr lang="en-US" sz="4400" b="1" dirty="0">
                <a:solidFill>
                  <a:srgbClr val="00B0F0"/>
                </a:solidFill>
                <a:latin typeface="MiSans" pitchFamily="34" charset="0"/>
                <a:ea typeface="MiSans" pitchFamily="34" charset="-122"/>
                <a:cs typeface="MiSans" pitchFamily="34" charset="-120"/>
              </a:rPr>
              <a:t>03</a:t>
            </a:r>
            <a:endParaRPr lang="en-US" sz="1600" dirty="0"/>
          </a:p>
        </p:txBody>
      </p:sp>
      <p:sp>
        <p:nvSpPr>
          <p:cNvPr id="24" name="Shape 16">
            <a:extLst>
              <a:ext uri="{FF2B5EF4-FFF2-40B4-BE49-F238E27FC236}">
                <a16:creationId xmlns:a16="http://schemas.microsoft.com/office/drawing/2014/main" id="{4C56627E-2739-4AB1-BC80-0DAA43190267}"/>
              </a:ext>
            </a:extLst>
          </p:cNvPr>
          <p:cNvSpPr/>
          <p:nvPr/>
        </p:nvSpPr>
        <p:spPr>
          <a:xfrm>
            <a:off x="6250541" y="4337846"/>
            <a:ext cx="4911090" cy="558800"/>
          </a:xfrm>
          <a:prstGeom prst="roundRect">
            <a:avLst>
              <a:gd name="adj" fmla="val 45340"/>
            </a:avLst>
          </a:prstGeom>
          <a:solidFill>
            <a:srgbClr val="00B0F0"/>
          </a:solidFill>
          <a:ln/>
        </p:spPr>
      </p:sp>
      <p:sp>
        <p:nvSpPr>
          <p:cNvPr id="25" name="Text 19">
            <a:extLst>
              <a:ext uri="{FF2B5EF4-FFF2-40B4-BE49-F238E27FC236}">
                <a16:creationId xmlns:a16="http://schemas.microsoft.com/office/drawing/2014/main" id="{C1004B45-05C8-4B3F-B329-7469D780CA59}"/>
              </a:ext>
            </a:extLst>
          </p:cNvPr>
          <p:cNvSpPr/>
          <p:nvPr/>
        </p:nvSpPr>
        <p:spPr>
          <a:xfrm>
            <a:off x="6250541" y="4398806"/>
            <a:ext cx="4909820" cy="502920"/>
          </a:xfrm>
          <a:prstGeom prst="rect">
            <a:avLst/>
          </a:prstGeom>
          <a:noFill/>
          <a:ln/>
        </p:spPr>
        <p:txBody>
          <a:bodyPr wrap="square" lIns="91440" tIns="45720" rIns="91440" bIns="45720" rtlCol="0" anchor="ctr"/>
          <a:lstStyle/>
          <a:p>
            <a:pPr marL="0" indent="0" algn="ctr">
              <a:lnSpc>
                <a:spcPct val="100000"/>
              </a:lnSpc>
              <a:buNone/>
            </a:pPr>
            <a:r>
              <a:rPr lang="zh-CN" altLang="en-US" sz="2000" dirty="0">
                <a:solidFill>
                  <a:srgbClr val="FFFFFF"/>
                </a:solidFill>
                <a:latin typeface="MiSans" pitchFamily="34" charset="0"/>
                <a:ea typeface="MiSans" pitchFamily="34" charset="-122"/>
                <a:cs typeface="MiSans" pitchFamily="34" charset="-120"/>
              </a:rPr>
              <a:t>扩展功能不够多</a:t>
            </a:r>
            <a:endParaRPr lang="en-US" sz="1600" dirty="0"/>
          </a:p>
        </p:txBody>
      </p:sp>
      <p:sp>
        <p:nvSpPr>
          <p:cNvPr id="26" name="Text 15">
            <a:extLst>
              <a:ext uri="{FF2B5EF4-FFF2-40B4-BE49-F238E27FC236}">
                <a16:creationId xmlns:a16="http://schemas.microsoft.com/office/drawing/2014/main" id="{2DE15D62-D56A-4C1C-8267-A32A0261478A}"/>
              </a:ext>
            </a:extLst>
          </p:cNvPr>
          <p:cNvSpPr/>
          <p:nvPr/>
        </p:nvSpPr>
        <p:spPr>
          <a:xfrm>
            <a:off x="5013233" y="5507992"/>
            <a:ext cx="1069506" cy="338554"/>
          </a:xfrm>
          <a:prstGeom prst="rect">
            <a:avLst/>
          </a:prstGeom>
          <a:noFill/>
          <a:ln/>
        </p:spPr>
        <p:txBody>
          <a:bodyPr wrap="square" lIns="91440" tIns="45720" rIns="91440" bIns="45720" rtlCol="0" anchor="t">
            <a:spAutoFit/>
          </a:bodyPr>
          <a:lstStyle/>
          <a:p>
            <a:pPr marL="0" indent="0" algn="ctr">
              <a:lnSpc>
                <a:spcPct val="100000"/>
              </a:lnSpc>
              <a:buNone/>
            </a:pPr>
            <a:endParaRPr lang="en-US" sz="1600" dirty="0"/>
          </a:p>
        </p:txBody>
      </p:sp>
      <p:sp>
        <p:nvSpPr>
          <p:cNvPr id="28" name="Text 19">
            <a:extLst>
              <a:ext uri="{FF2B5EF4-FFF2-40B4-BE49-F238E27FC236}">
                <a16:creationId xmlns:a16="http://schemas.microsoft.com/office/drawing/2014/main" id="{9E5761B6-80FC-4338-AAB0-A09FD336A780}"/>
              </a:ext>
            </a:extLst>
          </p:cNvPr>
          <p:cNvSpPr/>
          <p:nvPr/>
        </p:nvSpPr>
        <p:spPr>
          <a:xfrm>
            <a:off x="6255621" y="5568952"/>
            <a:ext cx="4909820" cy="502920"/>
          </a:xfrm>
          <a:prstGeom prst="rect">
            <a:avLst/>
          </a:prstGeom>
          <a:noFill/>
          <a:ln/>
        </p:spPr>
        <p:txBody>
          <a:bodyPr wrap="square" lIns="91440" tIns="45720" rIns="91440" bIns="45720" rtlCol="0" anchor="ctr"/>
          <a:lstStyle/>
          <a:p>
            <a:pPr marL="0" indent="0" algn="ctr">
              <a:lnSpc>
                <a:spcPct val="100000"/>
              </a:lnSpc>
              <a:buNone/>
            </a:pP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95558"/>
            <a:ext cx="7499985" cy="461665"/>
          </a:xfrm>
          <a:prstGeom prst="rect">
            <a:avLst/>
          </a:prstGeom>
          <a:noFill/>
          <a:ln/>
        </p:spPr>
        <p:txBody>
          <a:bodyPr wrap="square" lIns="91440" tIns="45720" rIns="91440" bIns="45720" rtlCol="0" anchor="ctr">
            <a:spAutoFit/>
          </a:bodyPr>
          <a:lstStyle/>
          <a:p>
            <a:pPr marL="0" indent="0" algn="ctr">
              <a:lnSpc>
                <a:spcPct val="100000"/>
              </a:lnSpc>
              <a:buNone/>
            </a:pPr>
            <a:r>
              <a:rPr lang="zh-CN" altLang="en-US" sz="2400" dirty="0">
                <a:solidFill>
                  <a:srgbClr val="000000"/>
                </a:solidFill>
                <a:latin typeface="MiSans" pitchFamily="34" charset="0"/>
                <a:ea typeface="MiSans" pitchFamily="34" charset="-122"/>
                <a:cs typeface="MiSans" pitchFamily="34" charset="-120"/>
              </a:rPr>
              <a:t>不足与展望</a:t>
            </a:r>
            <a:endParaRPr lang="en-US" sz="1600" dirty="0"/>
          </a:p>
        </p:txBody>
      </p:sp>
      <p:sp>
        <p:nvSpPr>
          <p:cNvPr id="12" name="Shape 10"/>
          <p:cNvSpPr/>
          <p:nvPr/>
        </p:nvSpPr>
        <p:spPr>
          <a:xfrm>
            <a:off x="4747260" y="1337945"/>
            <a:ext cx="2980055" cy="4182110"/>
          </a:xfrm>
          <a:custGeom>
            <a:avLst/>
            <a:gdLst/>
            <a:ahLst/>
            <a:cxnLst/>
            <a:rect l="l" t="t" r="r" b="b"/>
            <a:pathLst>
              <a:path w="2980055" h="4182110">
                <a:moveTo>
                  <a:pt x="257368" y="0"/>
                </a:moveTo>
                <a:cubicBezTo>
                  <a:pt x="2722686" y="0"/>
                  <a:pt x="2722686" y="0"/>
                  <a:pt x="2722686" y="0"/>
                </a:cubicBezTo>
                <a:cubicBezTo>
                  <a:pt x="2864916" y="0"/>
                  <a:pt x="2980055" y="108127"/>
                  <a:pt x="2980055" y="250043"/>
                </a:cubicBezTo>
                <a:cubicBezTo>
                  <a:pt x="2980055" y="2240461"/>
                  <a:pt x="2980055" y="3422272"/>
                  <a:pt x="2980055" y="4123972"/>
                </a:cubicBezTo>
                <a:lnTo>
                  <a:pt x="2980055" y="4182110"/>
                </a:lnTo>
                <a:lnTo>
                  <a:pt x="0" y="4182110"/>
                </a:lnTo>
                <a:lnTo>
                  <a:pt x="0" y="4088591"/>
                </a:lnTo>
                <a:cubicBezTo>
                  <a:pt x="0" y="250043"/>
                  <a:pt x="0" y="250043"/>
                  <a:pt x="0" y="250043"/>
                </a:cubicBezTo>
                <a:cubicBezTo>
                  <a:pt x="0" y="108127"/>
                  <a:pt x="115139" y="0"/>
                  <a:pt x="257368" y="0"/>
                </a:cubicBezTo>
                <a:close/>
              </a:path>
            </a:pathLst>
          </a:custGeom>
          <a:solidFill>
            <a:srgbClr val="00B0F0"/>
          </a:solidFill>
          <a:ln/>
        </p:spPr>
      </p:sp>
      <p:sp>
        <p:nvSpPr>
          <p:cNvPr id="13" name="Text 11"/>
          <p:cNvSpPr/>
          <p:nvPr/>
        </p:nvSpPr>
        <p:spPr>
          <a:xfrm>
            <a:off x="4747260" y="1337945"/>
            <a:ext cx="2980055" cy="4182110"/>
          </a:xfrm>
          <a:prstGeom prst="rect">
            <a:avLst/>
          </a:prstGeom>
          <a:noFill/>
          <a:ln/>
        </p:spPr>
        <p:txBody>
          <a:bodyPr wrap="square" lIns="22860" tIns="45720" rIns="45720" bIns="22860" rtlCol="0" anchor="t"/>
          <a:lstStyle/>
          <a:p>
            <a:pPr marL="0" indent="0">
              <a:lnSpc>
                <a:spcPct val="100000"/>
              </a:lnSpc>
              <a:buNone/>
            </a:pPr>
            <a:endParaRPr lang="en-US" sz="1600" dirty="0"/>
          </a:p>
        </p:txBody>
      </p:sp>
      <p:sp>
        <p:nvSpPr>
          <p:cNvPr id="14" name="Shape 12"/>
          <p:cNvSpPr/>
          <p:nvPr/>
        </p:nvSpPr>
        <p:spPr>
          <a:xfrm>
            <a:off x="4890770" y="1522095"/>
            <a:ext cx="2707640" cy="829945"/>
          </a:xfrm>
          <a:prstGeom prst="roundRect">
            <a:avLst>
              <a:gd name="adj" fmla="val 25937"/>
            </a:avLst>
          </a:prstGeom>
          <a:solidFill>
            <a:srgbClr val="FFFFFF"/>
          </a:solidFill>
          <a:ln/>
        </p:spPr>
      </p:sp>
      <p:sp>
        <p:nvSpPr>
          <p:cNvPr id="15" name="Text 13"/>
          <p:cNvSpPr/>
          <p:nvPr/>
        </p:nvSpPr>
        <p:spPr>
          <a:xfrm>
            <a:off x="4890770" y="1522095"/>
            <a:ext cx="2707640" cy="82994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6" name="Image 0" descr="https://test-kimi-img.moonshot.cn/pub/slides/slides_tmpl/image/25-06-10-18:55:36-d140ua4h6th60oqvcufg.png"/>
          <p:cNvPicPr>
            <a:picLocks noChangeAspect="1"/>
          </p:cNvPicPr>
          <p:nvPr/>
        </p:nvPicPr>
        <p:blipFill>
          <a:blip r:embed="rId3"/>
          <a:stretch>
            <a:fillRect/>
          </a:stretch>
        </p:blipFill>
        <p:spPr>
          <a:xfrm>
            <a:off x="-401320" y="1337945"/>
            <a:ext cx="5292090" cy="4710430"/>
          </a:xfrm>
          <a:prstGeom prst="rect">
            <a:avLst/>
          </a:prstGeom>
        </p:spPr>
      </p:pic>
      <p:sp>
        <p:nvSpPr>
          <p:cNvPr id="17" name="Text 14"/>
          <p:cNvSpPr/>
          <p:nvPr/>
        </p:nvSpPr>
        <p:spPr>
          <a:xfrm>
            <a:off x="4890770" y="2407920"/>
            <a:ext cx="2708275" cy="2985770"/>
          </a:xfrm>
          <a:prstGeom prst="rect">
            <a:avLst/>
          </a:prstGeom>
          <a:noFill/>
          <a:ln/>
        </p:spPr>
        <p:txBody>
          <a:bodyPr wrap="square" lIns="91440" tIns="45720" rIns="91440" bIns="45720" rtlCol="0" anchor="t"/>
          <a:lstStyle/>
          <a:p>
            <a:pPr marL="0" indent="0" algn="just">
              <a:lnSpc>
                <a:spcPct val="130000"/>
              </a:lnSpc>
              <a:buNone/>
            </a:pPr>
            <a:r>
              <a:rPr lang="zh-CN" altLang="en-US" sz="1600" dirty="0">
                <a:solidFill>
                  <a:srgbClr val="FFFFFF"/>
                </a:solidFill>
                <a:latin typeface="MiSans" pitchFamily="34" charset="0"/>
                <a:ea typeface="MiSans" pitchFamily="34" charset="-122"/>
                <a:cs typeface="MiSans" pitchFamily="34" charset="-120"/>
              </a:rPr>
              <a:t>相较于桌面端而言，移动端的便捷性使之具有更多这类软件的使用场景。我们在之后准备将其同步移至到移动端。</a:t>
            </a:r>
            <a:endParaRPr lang="en-US" sz="1600" dirty="0"/>
          </a:p>
        </p:txBody>
      </p:sp>
      <p:sp>
        <p:nvSpPr>
          <p:cNvPr id="18" name="Text 15"/>
          <p:cNvSpPr/>
          <p:nvPr/>
        </p:nvSpPr>
        <p:spPr>
          <a:xfrm>
            <a:off x="5005705" y="1537335"/>
            <a:ext cx="2498090" cy="681355"/>
          </a:xfrm>
          <a:prstGeom prst="rect">
            <a:avLst/>
          </a:prstGeom>
          <a:noFill/>
          <a:ln/>
        </p:spPr>
        <p:txBody>
          <a:bodyPr wrap="square" lIns="91440" tIns="45720" rIns="91440" bIns="45720" rtlCol="0" anchor="t"/>
          <a:lstStyle/>
          <a:p>
            <a:pPr marL="0" indent="0" algn="ctr">
              <a:lnSpc>
                <a:spcPct val="100000"/>
              </a:lnSpc>
              <a:buNone/>
            </a:pPr>
            <a:r>
              <a:rPr lang="zh-CN" altLang="en-US" sz="2400" b="1" dirty="0">
                <a:solidFill>
                  <a:srgbClr val="00B0F0"/>
                </a:solidFill>
                <a:latin typeface="MiSans" pitchFamily="34" charset="0"/>
                <a:ea typeface="MiSans" pitchFamily="34" charset="-122"/>
                <a:cs typeface="MiSans" pitchFamily="34" charset="-120"/>
              </a:rPr>
              <a:t>移植至移动端</a:t>
            </a:r>
            <a:endParaRPr lang="en-US" sz="1600" dirty="0"/>
          </a:p>
        </p:txBody>
      </p:sp>
      <p:sp>
        <p:nvSpPr>
          <p:cNvPr id="19" name="Shape 16"/>
          <p:cNvSpPr/>
          <p:nvPr/>
        </p:nvSpPr>
        <p:spPr>
          <a:xfrm>
            <a:off x="8560435" y="1337945"/>
            <a:ext cx="2980055" cy="4182110"/>
          </a:xfrm>
          <a:custGeom>
            <a:avLst/>
            <a:gdLst/>
            <a:ahLst/>
            <a:cxnLst/>
            <a:rect l="l" t="t" r="r" b="b"/>
            <a:pathLst>
              <a:path w="2980055" h="4182110">
                <a:moveTo>
                  <a:pt x="257368" y="0"/>
                </a:moveTo>
                <a:cubicBezTo>
                  <a:pt x="2722686" y="0"/>
                  <a:pt x="2722686" y="0"/>
                  <a:pt x="2722686" y="0"/>
                </a:cubicBezTo>
                <a:cubicBezTo>
                  <a:pt x="2864916" y="0"/>
                  <a:pt x="2980055" y="108127"/>
                  <a:pt x="2980055" y="250043"/>
                </a:cubicBezTo>
                <a:cubicBezTo>
                  <a:pt x="2980055" y="2240461"/>
                  <a:pt x="2980055" y="3422272"/>
                  <a:pt x="2980055" y="4123972"/>
                </a:cubicBezTo>
                <a:lnTo>
                  <a:pt x="2980055" y="4182110"/>
                </a:lnTo>
                <a:lnTo>
                  <a:pt x="0" y="4182110"/>
                </a:lnTo>
                <a:lnTo>
                  <a:pt x="0" y="4088591"/>
                </a:lnTo>
                <a:cubicBezTo>
                  <a:pt x="0" y="250043"/>
                  <a:pt x="0" y="250043"/>
                  <a:pt x="0" y="250043"/>
                </a:cubicBezTo>
                <a:cubicBezTo>
                  <a:pt x="0" y="108127"/>
                  <a:pt x="115139" y="0"/>
                  <a:pt x="257368" y="0"/>
                </a:cubicBezTo>
                <a:close/>
              </a:path>
            </a:pathLst>
          </a:custGeom>
          <a:solidFill>
            <a:srgbClr val="00B0F0"/>
          </a:solidFill>
          <a:ln/>
        </p:spPr>
      </p:sp>
      <p:sp>
        <p:nvSpPr>
          <p:cNvPr id="20" name="Text 17"/>
          <p:cNvSpPr/>
          <p:nvPr/>
        </p:nvSpPr>
        <p:spPr>
          <a:xfrm>
            <a:off x="8560435" y="1337945"/>
            <a:ext cx="2980055" cy="4182110"/>
          </a:xfrm>
          <a:prstGeom prst="rect">
            <a:avLst/>
          </a:prstGeom>
          <a:noFill/>
          <a:ln/>
        </p:spPr>
        <p:txBody>
          <a:bodyPr wrap="square" lIns="22860" tIns="45720" rIns="45720" bIns="22860" rtlCol="0" anchor="t"/>
          <a:lstStyle/>
          <a:p>
            <a:pPr marL="0" indent="0">
              <a:lnSpc>
                <a:spcPct val="100000"/>
              </a:lnSpc>
              <a:buNone/>
            </a:pPr>
            <a:endParaRPr lang="en-US" sz="1600" dirty="0"/>
          </a:p>
        </p:txBody>
      </p:sp>
      <p:sp>
        <p:nvSpPr>
          <p:cNvPr id="21" name="Shape 18"/>
          <p:cNvSpPr/>
          <p:nvPr/>
        </p:nvSpPr>
        <p:spPr>
          <a:xfrm>
            <a:off x="8703945" y="1522095"/>
            <a:ext cx="2707640" cy="829945"/>
          </a:xfrm>
          <a:prstGeom prst="roundRect">
            <a:avLst>
              <a:gd name="adj" fmla="val 25937"/>
            </a:avLst>
          </a:prstGeom>
          <a:solidFill>
            <a:srgbClr val="FFFFFF"/>
          </a:solidFill>
          <a:ln/>
        </p:spPr>
      </p:sp>
      <p:sp>
        <p:nvSpPr>
          <p:cNvPr id="22" name="Text 19"/>
          <p:cNvSpPr/>
          <p:nvPr/>
        </p:nvSpPr>
        <p:spPr>
          <a:xfrm>
            <a:off x="8703945" y="1522095"/>
            <a:ext cx="2707640" cy="8299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3" name="Text 20"/>
          <p:cNvSpPr/>
          <p:nvPr/>
        </p:nvSpPr>
        <p:spPr>
          <a:xfrm>
            <a:off x="8703945" y="2407920"/>
            <a:ext cx="2708275" cy="2985770"/>
          </a:xfrm>
          <a:prstGeom prst="rect">
            <a:avLst/>
          </a:prstGeom>
          <a:noFill/>
          <a:ln/>
        </p:spPr>
        <p:txBody>
          <a:bodyPr wrap="square" lIns="91440" tIns="45720" rIns="91440" bIns="45720" rtlCol="0" anchor="t"/>
          <a:lstStyle/>
          <a:p>
            <a:pPr marL="0" indent="0" algn="just">
              <a:lnSpc>
                <a:spcPct val="130000"/>
              </a:lnSpc>
              <a:buNone/>
            </a:pPr>
            <a:r>
              <a:rPr lang="zh-CN" altLang="en-US" sz="1600" dirty="0">
                <a:solidFill>
                  <a:srgbClr val="FFFFFF"/>
                </a:solidFill>
                <a:latin typeface="MiSans" pitchFamily="34" charset="0"/>
                <a:ea typeface="MiSans" pitchFamily="34" charset="-122"/>
                <a:cs typeface="MiSans" pitchFamily="34" charset="-120"/>
              </a:rPr>
              <a:t>以这个项目作为最终项目的雏形，在此基础上不断优化复杂度算法，使之更加贴合生活，适用于生活。在</a:t>
            </a:r>
            <a:r>
              <a:rPr lang="en-US" altLang="zh-CN" sz="1600" dirty="0">
                <a:solidFill>
                  <a:srgbClr val="FFFFFF"/>
                </a:solidFill>
                <a:latin typeface="MiSans" pitchFamily="34" charset="0"/>
                <a:ea typeface="MiSans" pitchFamily="34" charset="-122"/>
                <a:cs typeface="MiSans" pitchFamily="34" charset="-120"/>
              </a:rPr>
              <a:t>UI</a:t>
            </a:r>
            <a:r>
              <a:rPr lang="zh-CN" altLang="en-US" sz="1600" dirty="0">
                <a:solidFill>
                  <a:srgbClr val="FFFFFF"/>
                </a:solidFill>
                <a:latin typeface="MiSans" pitchFamily="34" charset="0"/>
                <a:ea typeface="MiSans" pitchFamily="34" charset="-122"/>
                <a:cs typeface="MiSans" pitchFamily="34" charset="-120"/>
              </a:rPr>
              <a:t>方面，提供更多客制化选项，成为能高度自定义的现代化个性化日志软件。</a:t>
            </a:r>
            <a:endParaRPr lang="en-US" sz="1600" dirty="0"/>
          </a:p>
        </p:txBody>
      </p:sp>
      <p:sp>
        <p:nvSpPr>
          <p:cNvPr id="24" name="Text 21"/>
          <p:cNvSpPr/>
          <p:nvPr/>
        </p:nvSpPr>
        <p:spPr>
          <a:xfrm>
            <a:off x="8809355" y="1537335"/>
            <a:ext cx="2463800" cy="681355"/>
          </a:xfrm>
          <a:prstGeom prst="rect">
            <a:avLst/>
          </a:prstGeom>
          <a:noFill/>
          <a:ln/>
        </p:spPr>
        <p:txBody>
          <a:bodyPr wrap="square" lIns="91440" tIns="45720" rIns="91440" bIns="45720" rtlCol="0" anchor="t"/>
          <a:lstStyle/>
          <a:p>
            <a:pPr marL="0" indent="0" algn="ctr">
              <a:lnSpc>
                <a:spcPct val="100000"/>
              </a:lnSpc>
              <a:buNone/>
            </a:pPr>
            <a:r>
              <a:rPr lang="zh-CN" altLang="en-US" sz="2400" b="1" dirty="0">
                <a:solidFill>
                  <a:srgbClr val="00B0F0"/>
                </a:solidFill>
                <a:latin typeface="MiSans" pitchFamily="34" charset="0"/>
                <a:ea typeface="MiSans" pitchFamily="34" charset="-122"/>
                <a:cs typeface="MiSans" pitchFamily="34" charset="-120"/>
              </a:rPr>
              <a:t>算法及</a:t>
            </a:r>
            <a:r>
              <a:rPr lang="en-US" altLang="zh-CN" sz="2400" b="1" dirty="0">
                <a:solidFill>
                  <a:srgbClr val="00B0F0"/>
                </a:solidFill>
                <a:latin typeface="MiSans" pitchFamily="34" charset="0"/>
                <a:ea typeface="MiSans" pitchFamily="34" charset="-122"/>
                <a:cs typeface="MiSans" pitchFamily="34" charset="-120"/>
              </a:rPr>
              <a:t>UI</a:t>
            </a:r>
            <a:r>
              <a:rPr lang="zh-CN" altLang="en-US" sz="2400" b="1" dirty="0">
                <a:solidFill>
                  <a:srgbClr val="00B0F0"/>
                </a:solidFill>
                <a:latin typeface="MiSans" pitchFamily="34" charset="0"/>
                <a:ea typeface="MiSans" pitchFamily="34" charset="-122"/>
                <a:cs typeface="MiSans" pitchFamily="34" charset="-120"/>
              </a:rPr>
              <a:t>优化</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sp>
        <p:nvSpPr>
          <p:cNvPr id="3" name="Text 1"/>
          <p:cNvSpPr/>
          <p:nvPr/>
        </p:nvSpPr>
        <p:spPr>
          <a:xfrm>
            <a:off x="9667875" y="6143625"/>
            <a:ext cx="2367280" cy="5111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Text 3"/>
          <p:cNvSpPr/>
          <p:nvPr/>
        </p:nvSpPr>
        <p:spPr>
          <a:xfrm>
            <a:off x="9667875" y="5563870"/>
            <a:ext cx="2367280" cy="5111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4"/>
          <p:cNvSpPr/>
          <p:nvPr/>
        </p:nvSpPr>
        <p:spPr>
          <a:xfrm>
            <a:off x="446567" y="1315085"/>
            <a:ext cx="11588587" cy="1771015"/>
          </a:xfrm>
          <a:prstGeom prst="rect">
            <a:avLst/>
          </a:prstGeom>
          <a:noFill/>
          <a:ln/>
        </p:spPr>
        <p:txBody>
          <a:bodyPr wrap="square" lIns="91440" tIns="45720" rIns="91440" bIns="45720" rtlCol="0" anchor="ctr"/>
          <a:lstStyle/>
          <a:p>
            <a:pPr marL="0" indent="0" algn="ctr">
              <a:lnSpc>
                <a:spcPct val="100000"/>
              </a:lnSpc>
              <a:buNone/>
            </a:pPr>
            <a:r>
              <a:rPr lang="zh-CN" altLang="en-US" sz="9600" b="1" dirty="0">
                <a:solidFill>
                  <a:srgbClr val="000000"/>
                </a:solidFill>
                <a:latin typeface="MiSans" pitchFamily="34" charset="0"/>
                <a:ea typeface="MiSans" pitchFamily="34" charset="-122"/>
                <a:cs typeface="MiSans" pitchFamily="34" charset="-120"/>
              </a:rPr>
              <a:t>请老师批评指正！</a:t>
            </a:r>
            <a:endParaRPr lang="en-US" sz="9600" dirty="0"/>
          </a:p>
        </p:txBody>
      </p:sp>
      <p:sp>
        <p:nvSpPr>
          <p:cNvPr id="7" name="Text 5"/>
          <p:cNvSpPr/>
          <p:nvPr/>
        </p:nvSpPr>
        <p:spPr>
          <a:xfrm>
            <a:off x="10415270" y="141605"/>
            <a:ext cx="1776730" cy="397510"/>
          </a:xfrm>
          <a:prstGeom prst="rect">
            <a:avLst/>
          </a:prstGeom>
          <a:noFill/>
          <a:ln/>
        </p:spPr>
        <p:txBody>
          <a:bodyPr wrap="square" lIns="91440" tIns="45720" rIns="91440" bIns="45720" rtlCol="0" anchor="t"/>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YOUR LOGO</a:t>
            </a:r>
            <a:endParaRPr lang="en-US" sz="1600" dirty="0"/>
          </a:p>
        </p:txBody>
      </p:sp>
      <p:sp>
        <p:nvSpPr>
          <p:cNvPr id="8" name="Shape 6"/>
          <p:cNvSpPr/>
          <p:nvPr/>
        </p:nvSpPr>
        <p:spPr>
          <a:xfrm>
            <a:off x="291465" y="202565"/>
            <a:ext cx="337185" cy="337185"/>
          </a:xfrm>
          <a:prstGeom prst="ellipse">
            <a:avLst/>
          </a:prstGeom>
          <a:solidFill>
            <a:srgbClr val="FFFFFF"/>
          </a:solidFill>
          <a:ln w="19050">
            <a:solidFill>
              <a:srgbClr val="00B0F0"/>
            </a:solidFill>
            <a:prstDash val="solid"/>
          </a:ln>
        </p:spPr>
      </p:sp>
      <p:sp>
        <p:nvSpPr>
          <p:cNvPr id="9" name="Text 7"/>
          <p:cNvSpPr/>
          <p:nvPr/>
        </p:nvSpPr>
        <p:spPr>
          <a:xfrm>
            <a:off x="29146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1251585" y="202565"/>
            <a:ext cx="337185" cy="337185"/>
          </a:xfrm>
          <a:prstGeom prst="ellipse">
            <a:avLst/>
          </a:prstGeom>
          <a:solidFill>
            <a:srgbClr val="FFFFFF"/>
          </a:solidFill>
          <a:ln w="19050">
            <a:solidFill>
              <a:srgbClr val="00B0F0"/>
            </a:solidFill>
            <a:prstDash val="solid"/>
          </a:ln>
        </p:spPr>
      </p:sp>
      <p:sp>
        <p:nvSpPr>
          <p:cNvPr id="11" name="Text 9"/>
          <p:cNvSpPr/>
          <p:nvPr/>
        </p:nvSpPr>
        <p:spPr>
          <a:xfrm>
            <a:off x="125158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771525" y="202565"/>
            <a:ext cx="337185" cy="337185"/>
          </a:xfrm>
          <a:prstGeom prst="ellipse">
            <a:avLst/>
          </a:prstGeom>
          <a:solidFill>
            <a:srgbClr val="00B0F0"/>
          </a:solidFill>
          <a:ln w="19050">
            <a:solidFill>
              <a:srgbClr val="FFFFFF"/>
            </a:solidFill>
            <a:prstDash val="solid"/>
          </a:ln>
        </p:spPr>
      </p:sp>
      <p:sp>
        <p:nvSpPr>
          <p:cNvPr id="13" name="Text 11"/>
          <p:cNvSpPr/>
          <p:nvPr/>
        </p:nvSpPr>
        <p:spPr>
          <a:xfrm>
            <a:off x="77152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a:off x="1731645" y="202565"/>
            <a:ext cx="337185" cy="337185"/>
          </a:xfrm>
          <a:prstGeom prst="ellipse">
            <a:avLst/>
          </a:prstGeom>
          <a:solidFill>
            <a:srgbClr val="00B0F0"/>
          </a:solidFill>
          <a:ln w="19050">
            <a:solidFill>
              <a:srgbClr val="FFFFFF"/>
            </a:solidFill>
            <a:prstDash val="solid"/>
          </a:ln>
        </p:spPr>
      </p:sp>
      <p:sp>
        <p:nvSpPr>
          <p:cNvPr id="15" name="Text 13"/>
          <p:cNvSpPr/>
          <p:nvPr/>
        </p:nvSpPr>
        <p:spPr>
          <a:xfrm>
            <a:off x="173164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a:off x="542249" y="1255752"/>
            <a:ext cx="11107502" cy="1905635"/>
          </a:xfrm>
          <a:prstGeom prst="rect">
            <a:avLst/>
          </a:prstGeom>
          <a:solidFill>
            <a:srgbClr val="000000">
              <a:alpha val="0"/>
            </a:srgbClr>
          </a:solidFill>
          <a:ln w="57150">
            <a:solidFill>
              <a:srgbClr val="00B0F0"/>
            </a:solidFill>
            <a:prstDash val="solid"/>
          </a:ln>
        </p:spPr>
        <p:txBody>
          <a:bodyPr/>
          <a:lstStyle/>
          <a:p>
            <a:endParaRPr lang="zh-CN" altLang="en-US" dirty="0"/>
          </a:p>
        </p:txBody>
      </p:sp>
      <p:sp>
        <p:nvSpPr>
          <p:cNvPr id="17" name="Text 15"/>
          <p:cNvSpPr/>
          <p:nvPr/>
        </p:nvSpPr>
        <p:spPr>
          <a:xfrm>
            <a:off x="1701165" y="1215390"/>
            <a:ext cx="8762365" cy="19056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a:off x="2131695" y="868680"/>
            <a:ext cx="2756535" cy="554355"/>
          </a:xfrm>
          <a:prstGeom prst="rect">
            <a:avLst/>
          </a:prstGeom>
          <a:solidFill>
            <a:srgbClr val="FFFFFF"/>
          </a:solidFill>
          <a:ln/>
        </p:spPr>
      </p:sp>
      <p:sp>
        <p:nvSpPr>
          <p:cNvPr id="19" name="Text 17"/>
          <p:cNvSpPr/>
          <p:nvPr/>
        </p:nvSpPr>
        <p:spPr>
          <a:xfrm>
            <a:off x="2131695" y="868680"/>
            <a:ext cx="2756535" cy="5543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Text 18"/>
          <p:cNvSpPr/>
          <p:nvPr/>
        </p:nvSpPr>
        <p:spPr>
          <a:xfrm>
            <a:off x="2068830" y="1024255"/>
            <a:ext cx="2819400" cy="306784"/>
          </a:xfrm>
          <a:prstGeom prst="rect">
            <a:avLst/>
          </a:prstGeom>
          <a:noFill/>
          <a:ln/>
        </p:spPr>
        <p:txBody>
          <a:bodyPr wrap="square" lIns="91440" tIns="45720" rIns="91440" bIns="45720" rtlCol="0" anchor="t">
            <a:spAutoFit/>
          </a:bodyPr>
          <a:lstStyle/>
          <a:p>
            <a:pPr marL="0" indent="0" algn="ctr">
              <a:lnSpc>
                <a:spcPct val="100000"/>
              </a:lnSpc>
              <a:buNone/>
            </a:pPr>
            <a:r>
              <a:rPr lang="en-US" sz="2000" dirty="0">
                <a:solidFill>
                  <a:srgbClr val="000000"/>
                </a:solidFill>
                <a:latin typeface="MiSans" pitchFamily="34" charset="0"/>
                <a:ea typeface="MiSans" pitchFamily="34" charset="-122"/>
                <a:cs typeface="MiSans" pitchFamily="34" charset="-120"/>
              </a:rPr>
              <a:t>Presentation Title</a:t>
            </a:r>
            <a:endParaRPr lang="en-US" sz="1600" dirty="0"/>
          </a:p>
        </p:txBody>
      </p:sp>
      <p:pic>
        <p:nvPicPr>
          <p:cNvPr id="21" name="Image 0" descr="https://test-kimi-img.moonshot.cn/pub/slides/slides_tmpl/image/25-06-10-18:55:27-d140u7sh6th60oqvcu80.png"/>
          <p:cNvPicPr>
            <a:picLocks noChangeAspect="1"/>
          </p:cNvPicPr>
          <p:nvPr/>
        </p:nvPicPr>
        <p:blipFill>
          <a:blip r:embed="rId3"/>
          <a:srcRect b="42278"/>
          <a:stretch/>
        </p:blipFill>
        <p:spPr>
          <a:xfrm>
            <a:off x="2338070" y="2733675"/>
            <a:ext cx="7030085" cy="4124325"/>
          </a:xfrm>
          <a:prstGeom prst="rect">
            <a:avLst/>
          </a:prstGeom>
        </p:spPr>
      </p:pic>
      <p:sp>
        <p:nvSpPr>
          <p:cNvPr id="22" name="Text 19"/>
          <p:cNvSpPr/>
          <p:nvPr/>
        </p:nvSpPr>
        <p:spPr>
          <a:xfrm>
            <a:off x="9709785" y="5588635"/>
            <a:ext cx="2325370" cy="554990"/>
          </a:xfrm>
          <a:prstGeom prst="rect">
            <a:avLst/>
          </a:prstGeom>
          <a:noFill/>
          <a:ln/>
        </p:spPr>
        <p:txBody>
          <a:bodyPr wrap="square" lIns="91440" tIns="45720" rIns="91440" bIns="45720" rtlCol="0" anchor="ctr"/>
          <a:lstStyle/>
          <a:p>
            <a:pPr marL="0" indent="0" algn="ctr">
              <a:lnSpc>
                <a:spcPct val="100000"/>
              </a:lnSpc>
              <a:buNone/>
            </a:pPr>
            <a:endParaRPr lang="en-US" sz="1600" dirty="0"/>
          </a:p>
        </p:txBody>
      </p:sp>
      <p:sp>
        <p:nvSpPr>
          <p:cNvPr id="23" name="Text 20"/>
          <p:cNvSpPr/>
          <p:nvPr/>
        </p:nvSpPr>
        <p:spPr>
          <a:xfrm>
            <a:off x="9709785" y="6151880"/>
            <a:ext cx="2325370" cy="554990"/>
          </a:xfrm>
          <a:prstGeom prst="rect">
            <a:avLst/>
          </a:prstGeom>
          <a:noFill/>
          <a:ln/>
        </p:spPr>
        <p:txBody>
          <a:bodyPr wrap="square" lIns="91440" tIns="45720" rIns="91440" bIns="45720" rtlCol="0" anchor="ctr"/>
          <a:lstStyle/>
          <a:p>
            <a:pPr marL="0" indent="0" algn="ctr">
              <a:lnSpc>
                <a:spcPct val="100000"/>
              </a:lnSpc>
              <a:buNone/>
            </a:pPr>
            <a:endParaRPr lang="en-US" sz="1600" dirty="0"/>
          </a:p>
        </p:txBody>
      </p:sp>
      <p:sp>
        <p:nvSpPr>
          <p:cNvPr id="24" name="Shape 21"/>
          <p:cNvSpPr/>
          <p:nvPr/>
        </p:nvSpPr>
        <p:spPr>
          <a:xfrm>
            <a:off x="291465" y="6075045"/>
            <a:ext cx="607496" cy="0"/>
          </a:xfrm>
          <a:prstGeom prst="line">
            <a:avLst/>
          </a:prstGeom>
          <a:noFill/>
          <a:ln w="57150">
            <a:solidFill>
              <a:srgbClr val="00B0F0"/>
            </a:solidFill>
            <a:prstDash val="solid"/>
            <a:headEnd type="none"/>
            <a:tailEnd type="none"/>
          </a:ln>
        </p:spPr>
      </p:sp>
      <p:sp>
        <p:nvSpPr>
          <p:cNvPr id="25" name="Shape 22"/>
          <p:cNvSpPr/>
          <p:nvPr/>
        </p:nvSpPr>
        <p:spPr>
          <a:xfrm>
            <a:off x="291465" y="6308725"/>
            <a:ext cx="607496" cy="0"/>
          </a:xfrm>
          <a:prstGeom prst="line">
            <a:avLst/>
          </a:prstGeom>
          <a:noFill/>
          <a:ln w="57150">
            <a:solidFill>
              <a:srgbClr val="00B0F0"/>
            </a:solidFill>
            <a:prstDash val="solid"/>
            <a:headEnd type="none"/>
            <a:tailEnd type="none"/>
          </a:ln>
        </p:spPr>
      </p:sp>
      <p:sp>
        <p:nvSpPr>
          <p:cNvPr id="26" name="Shape 23"/>
          <p:cNvSpPr/>
          <p:nvPr/>
        </p:nvSpPr>
        <p:spPr>
          <a:xfrm>
            <a:off x="291465" y="6542405"/>
            <a:ext cx="607496" cy="0"/>
          </a:xfrm>
          <a:prstGeom prst="line">
            <a:avLst/>
          </a:prstGeom>
          <a:noFill/>
          <a:ln w="57150">
            <a:solidFill>
              <a:srgbClr val="00B0F0"/>
            </a:solidFill>
            <a:prstDash val="solid"/>
            <a:headEnd type="none"/>
            <a:tailEnd type="none"/>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3" name="Text 1"/>
          <p:cNvSpPr/>
          <p:nvPr/>
        </p:nvSpPr>
        <p:spPr>
          <a:xfrm>
            <a:off x="628650" y="716280"/>
            <a:ext cx="999490" cy="2928620"/>
          </a:xfrm>
          <a:prstGeom prst="rect">
            <a:avLst/>
          </a:prstGeom>
          <a:noFill/>
          <a:ln/>
        </p:spPr>
        <p:txBody>
          <a:bodyPr wrap="square" lIns="91440" tIns="45720" rIns="91440" bIns="45720" rtlCol="0" anchor="t"/>
          <a:lstStyle/>
          <a:p>
            <a:pPr marL="0" indent="0" algn="l">
              <a:lnSpc>
                <a:spcPct val="120000"/>
              </a:lnSpc>
              <a:buNone/>
            </a:pPr>
            <a:r>
              <a:rPr lang="en-US" sz="8000" b="1" dirty="0">
                <a:solidFill>
                  <a:srgbClr val="00B0F0"/>
                </a:solidFill>
                <a:latin typeface="MiSans" pitchFamily="34" charset="0"/>
                <a:ea typeface="MiSans" pitchFamily="34" charset="-122"/>
                <a:cs typeface="MiSans" pitchFamily="34" charset="-120"/>
              </a:rPr>
              <a:t>目录</a:t>
            </a:r>
            <a:endParaRPr lang="en-US" sz="1600" dirty="0"/>
          </a:p>
        </p:txBody>
      </p:sp>
      <p:sp>
        <p:nvSpPr>
          <p:cNvPr id="4" name="Shape 2"/>
          <p:cNvSpPr/>
          <p:nvPr/>
        </p:nvSpPr>
        <p:spPr>
          <a:xfrm>
            <a:off x="2737219" y="872173"/>
            <a:ext cx="5186045" cy="908685"/>
          </a:xfrm>
          <a:prstGeom prst="roundRect">
            <a:avLst>
              <a:gd name="adj" fmla="val 50000"/>
            </a:avLst>
          </a:prstGeom>
          <a:solidFill>
            <a:srgbClr val="000000"/>
          </a:solidFill>
          <a:ln w="6350">
            <a:solidFill>
              <a:srgbClr val="000000"/>
            </a:solidFill>
            <a:prstDash val="solid"/>
          </a:ln>
        </p:spPr>
      </p:sp>
      <p:sp>
        <p:nvSpPr>
          <p:cNvPr id="5" name="Text 3"/>
          <p:cNvSpPr/>
          <p:nvPr/>
        </p:nvSpPr>
        <p:spPr>
          <a:xfrm>
            <a:off x="3005189" y="690563"/>
            <a:ext cx="5186045" cy="9086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4"/>
          <p:cNvSpPr/>
          <p:nvPr/>
        </p:nvSpPr>
        <p:spPr>
          <a:xfrm>
            <a:off x="4148462" y="1070141"/>
            <a:ext cx="3784600" cy="584775"/>
          </a:xfrm>
          <a:prstGeom prst="rect">
            <a:avLst/>
          </a:prstGeom>
          <a:noFill/>
          <a:ln/>
        </p:spPr>
        <p:txBody>
          <a:bodyPr wrap="square" lIns="91440" tIns="45720" rIns="91440" bIns="45720" rtlCol="0" anchor="t">
            <a:spAutoFit/>
          </a:bodyPr>
          <a:lstStyle/>
          <a:p>
            <a:pPr marL="0" indent="0" algn="l">
              <a:lnSpc>
                <a:spcPct val="100000"/>
              </a:lnSpc>
              <a:buNone/>
            </a:pPr>
            <a:r>
              <a:rPr lang="en-US" sz="3200" dirty="0">
                <a:solidFill>
                  <a:srgbClr val="FFFFFF"/>
                </a:solidFill>
                <a:latin typeface="MiSans" pitchFamily="34" charset="0"/>
                <a:ea typeface="MiSans" pitchFamily="34" charset="-122"/>
                <a:cs typeface="MiSans" pitchFamily="34" charset="-120"/>
              </a:rPr>
              <a:t>项目概述</a:t>
            </a:r>
            <a:endParaRPr lang="en-US" sz="3200" dirty="0"/>
          </a:p>
        </p:txBody>
      </p:sp>
      <p:sp>
        <p:nvSpPr>
          <p:cNvPr id="7" name="Text 5"/>
          <p:cNvSpPr/>
          <p:nvPr/>
        </p:nvSpPr>
        <p:spPr>
          <a:xfrm>
            <a:off x="2915682" y="1053759"/>
            <a:ext cx="847090" cy="552450"/>
          </a:xfrm>
          <a:prstGeom prst="rect">
            <a:avLst/>
          </a:prstGeom>
          <a:noFill/>
          <a:ln/>
        </p:spPr>
        <p:txBody>
          <a:bodyPr wrap="square" lIns="91440" tIns="45720" rIns="91440" bIns="45720" rtlCol="0" anchor="t">
            <a:spAutoFit/>
          </a:bodyPr>
          <a:lstStyle/>
          <a:p>
            <a:pPr marL="0" indent="0" algn="ctr">
              <a:lnSpc>
                <a:spcPct val="100000"/>
              </a:lnSpc>
              <a:buNone/>
            </a:pPr>
            <a:r>
              <a:rPr lang="en-US" sz="3600" dirty="0">
                <a:solidFill>
                  <a:srgbClr val="FFFFFF"/>
                </a:solidFill>
                <a:latin typeface="MiSans" pitchFamily="34" charset="0"/>
                <a:ea typeface="MiSans" pitchFamily="34" charset="-122"/>
                <a:cs typeface="MiSans" pitchFamily="34" charset="-120"/>
              </a:rPr>
              <a:t>01</a:t>
            </a:r>
            <a:endParaRPr lang="en-US" sz="1600" dirty="0"/>
          </a:p>
        </p:txBody>
      </p:sp>
      <p:sp>
        <p:nvSpPr>
          <p:cNvPr id="8" name="Shape 6"/>
          <p:cNvSpPr/>
          <p:nvPr/>
        </p:nvSpPr>
        <p:spPr>
          <a:xfrm>
            <a:off x="3856429" y="1216267"/>
            <a:ext cx="0" cy="303530"/>
          </a:xfrm>
          <a:prstGeom prst="line">
            <a:avLst/>
          </a:prstGeom>
          <a:noFill/>
          <a:ln w="76200">
            <a:solidFill>
              <a:srgbClr val="FFFFFF"/>
            </a:solidFill>
            <a:prstDash val="solid"/>
            <a:headEnd type="none"/>
            <a:tailEnd type="none"/>
          </a:ln>
        </p:spPr>
      </p:sp>
      <p:sp>
        <p:nvSpPr>
          <p:cNvPr id="10" name="Text 8"/>
          <p:cNvSpPr/>
          <p:nvPr/>
        </p:nvSpPr>
        <p:spPr>
          <a:xfrm>
            <a:off x="3080385" y="2084705"/>
            <a:ext cx="5186045" cy="5073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Text 13"/>
          <p:cNvSpPr/>
          <p:nvPr/>
        </p:nvSpPr>
        <p:spPr>
          <a:xfrm>
            <a:off x="3081020" y="4821555"/>
            <a:ext cx="5186045" cy="5073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7"/>
          <p:cNvSpPr/>
          <p:nvPr/>
        </p:nvSpPr>
        <p:spPr>
          <a:xfrm>
            <a:off x="-24130" y="6262370"/>
            <a:ext cx="12216130" cy="468630"/>
          </a:xfrm>
          <a:prstGeom prst="rect">
            <a:avLst/>
          </a:prstGeom>
          <a:solidFill>
            <a:srgbClr val="00B0F0"/>
          </a:solidFill>
          <a:ln/>
        </p:spPr>
      </p:sp>
      <p:sp>
        <p:nvSpPr>
          <p:cNvPr id="20" name="Text 18"/>
          <p:cNvSpPr/>
          <p:nvPr/>
        </p:nvSpPr>
        <p:spPr>
          <a:xfrm>
            <a:off x="-24130" y="6262370"/>
            <a:ext cx="12216130" cy="46863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Text 20"/>
          <p:cNvSpPr/>
          <p:nvPr/>
        </p:nvSpPr>
        <p:spPr>
          <a:xfrm>
            <a:off x="3081020" y="3383175"/>
            <a:ext cx="5186045" cy="5073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3" name="Text 21"/>
          <p:cNvSpPr/>
          <p:nvPr/>
        </p:nvSpPr>
        <p:spPr>
          <a:xfrm>
            <a:off x="4286885" y="3433975"/>
            <a:ext cx="3784600" cy="306784"/>
          </a:xfrm>
          <a:prstGeom prst="rect">
            <a:avLst/>
          </a:prstGeom>
          <a:noFill/>
          <a:ln/>
        </p:spPr>
        <p:txBody>
          <a:bodyPr wrap="square" lIns="91440" tIns="45720" rIns="91440" bIns="45720" rtlCol="0" anchor="t">
            <a:spAutoFit/>
          </a:bodyPr>
          <a:lstStyle/>
          <a:p>
            <a:pPr marL="0" indent="0" algn="l">
              <a:lnSpc>
                <a:spcPct val="100000"/>
              </a:lnSpc>
              <a:buNone/>
            </a:pPr>
            <a:r>
              <a:rPr lang="en-US" sz="2000" dirty="0">
                <a:solidFill>
                  <a:srgbClr val="FFFFFF"/>
                </a:solidFill>
                <a:latin typeface="MiSans" pitchFamily="34" charset="0"/>
                <a:ea typeface="MiSans" pitchFamily="34" charset="-122"/>
                <a:cs typeface="MiSans" pitchFamily="34" charset="-120"/>
              </a:rPr>
              <a:t>技术实现</a:t>
            </a:r>
            <a:endParaRPr lang="en-US" sz="1600" dirty="0"/>
          </a:p>
        </p:txBody>
      </p:sp>
      <p:sp>
        <p:nvSpPr>
          <p:cNvPr id="24" name="Text 22"/>
          <p:cNvSpPr/>
          <p:nvPr/>
        </p:nvSpPr>
        <p:spPr>
          <a:xfrm>
            <a:off x="3208655" y="3342535"/>
            <a:ext cx="847090" cy="552450"/>
          </a:xfrm>
          <a:prstGeom prst="rect">
            <a:avLst/>
          </a:prstGeom>
          <a:noFill/>
          <a:ln/>
        </p:spPr>
        <p:txBody>
          <a:bodyPr wrap="square" lIns="91440" tIns="45720" rIns="91440" bIns="45720" rtlCol="0" anchor="t">
            <a:spAutoFit/>
          </a:bodyPr>
          <a:lstStyle/>
          <a:p>
            <a:pPr marL="0" indent="0" algn="ctr">
              <a:lnSpc>
                <a:spcPct val="100000"/>
              </a:lnSpc>
              <a:buNone/>
            </a:pPr>
            <a:r>
              <a:rPr lang="en-US" sz="3600" dirty="0">
                <a:solidFill>
                  <a:srgbClr val="FFFFFF"/>
                </a:solidFill>
                <a:latin typeface="MiSans" pitchFamily="34" charset="0"/>
                <a:ea typeface="MiSans" pitchFamily="34" charset="-122"/>
                <a:cs typeface="MiSans" pitchFamily="34" charset="-120"/>
              </a:rPr>
              <a:t>03</a:t>
            </a:r>
            <a:endParaRPr lang="en-US" sz="1600" dirty="0"/>
          </a:p>
        </p:txBody>
      </p:sp>
      <p:sp>
        <p:nvSpPr>
          <p:cNvPr id="25" name="Shape 23"/>
          <p:cNvSpPr/>
          <p:nvPr/>
        </p:nvSpPr>
        <p:spPr>
          <a:xfrm>
            <a:off x="4123690" y="3491125"/>
            <a:ext cx="0" cy="303530"/>
          </a:xfrm>
          <a:prstGeom prst="line">
            <a:avLst/>
          </a:prstGeom>
          <a:noFill/>
          <a:ln w="76200">
            <a:solidFill>
              <a:srgbClr val="FFFFFF"/>
            </a:solidFill>
            <a:prstDash val="solid"/>
            <a:headEnd type="none"/>
            <a:tailEnd type="none"/>
          </a:ln>
        </p:spPr>
      </p:sp>
      <p:pic>
        <p:nvPicPr>
          <p:cNvPr id="26" name="Image 0" descr="https://test-kimi-img.moonshot.cn/pub/slides/slides_tmpl/image/25-06-10-18:55:27-d140u7sh6th60oqvcu7g.png"/>
          <p:cNvPicPr>
            <a:picLocks noChangeAspect="1"/>
          </p:cNvPicPr>
          <p:nvPr/>
        </p:nvPicPr>
        <p:blipFill>
          <a:blip r:embed="rId3"/>
          <a:stretch>
            <a:fillRect/>
          </a:stretch>
        </p:blipFill>
        <p:spPr>
          <a:xfrm>
            <a:off x="9222740" y="2921810"/>
            <a:ext cx="2205964" cy="2817320"/>
          </a:xfrm>
          <a:prstGeom prst="rect">
            <a:avLst/>
          </a:prstGeom>
        </p:spPr>
      </p:pic>
      <p:pic>
        <p:nvPicPr>
          <p:cNvPr id="27" name="Image 1" descr="https://test-kimi-img.moonshot.cn/pub/slides/slides_tmpl/image/25-06-10-18:55:28-d140u84h6th60oqvcu8g.png"/>
          <p:cNvPicPr>
            <a:picLocks noChangeAspect="1"/>
          </p:cNvPicPr>
          <p:nvPr/>
        </p:nvPicPr>
        <p:blipFill>
          <a:blip r:embed="rId4"/>
          <a:stretch>
            <a:fillRect/>
          </a:stretch>
        </p:blipFill>
        <p:spPr>
          <a:xfrm>
            <a:off x="9289754" y="1165860"/>
            <a:ext cx="2034775" cy="2595541"/>
          </a:xfrm>
          <a:prstGeom prst="rect">
            <a:avLst/>
          </a:prstGeom>
        </p:spPr>
      </p:pic>
      <p:sp>
        <p:nvSpPr>
          <p:cNvPr id="28" name="Shape 24"/>
          <p:cNvSpPr/>
          <p:nvPr/>
        </p:nvSpPr>
        <p:spPr>
          <a:xfrm>
            <a:off x="291465" y="202565"/>
            <a:ext cx="337185" cy="337185"/>
          </a:xfrm>
          <a:prstGeom prst="ellipse">
            <a:avLst/>
          </a:prstGeom>
          <a:solidFill>
            <a:srgbClr val="FFFFFF"/>
          </a:solidFill>
          <a:ln w="19050">
            <a:solidFill>
              <a:srgbClr val="00B0F0"/>
            </a:solidFill>
            <a:prstDash val="solid"/>
          </a:ln>
        </p:spPr>
      </p:sp>
      <p:sp>
        <p:nvSpPr>
          <p:cNvPr id="29" name="Text 25"/>
          <p:cNvSpPr/>
          <p:nvPr/>
        </p:nvSpPr>
        <p:spPr>
          <a:xfrm>
            <a:off x="29146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Shape 26"/>
          <p:cNvSpPr/>
          <p:nvPr/>
        </p:nvSpPr>
        <p:spPr>
          <a:xfrm>
            <a:off x="1251585" y="202565"/>
            <a:ext cx="337185" cy="337185"/>
          </a:xfrm>
          <a:prstGeom prst="ellipse">
            <a:avLst/>
          </a:prstGeom>
          <a:solidFill>
            <a:srgbClr val="FFFFFF"/>
          </a:solidFill>
          <a:ln w="19050">
            <a:solidFill>
              <a:srgbClr val="00B0F0"/>
            </a:solidFill>
            <a:prstDash val="solid"/>
          </a:ln>
        </p:spPr>
      </p:sp>
      <p:sp>
        <p:nvSpPr>
          <p:cNvPr id="31" name="Text 27"/>
          <p:cNvSpPr/>
          <p:nvPr/>
        </p:nvSpPr>
        <p:spPr>
          <a:xfrm>
            <a:off x="125158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2" name="Shape 28"/>
          <p:cNvSpPr/>
          <p:nvPr/>
        </p:nvSpPr>
        <p:spPr>
          <a:xfrm>
            <a:off x="771525" y="202565"/>
            <a:ext cx="337185" cy="337185"/>
          </a:xfrm>
          <a:prstGeom prst="ellipse">
            <a:avLst/>
          </a:prstGeom>
          <a:solidFill>
            <a:srgbClr val="00B0F0"/>
          </a:solidFill>
          <a:ln w="19050">
            <a:solidFill>
              <a:srgbClr val="FFFFFF"/>
            </a:solidFill>
            <a:prstDash val="solid"/>
          </a:ln>
        </p:spPr>
      </p:sp>
      <p:sp>
        <p:nvSpPr>
          <p:cNvPr id="33" name="Text 29"/>
          <p:cNvSpPr/>
          <p:nvPr/>
        </p:nvSpPr>
        <p:spPr>
          <a:xfrm>
            <a:off x="77152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4" name="Shape 30"/>
          <p:cNvSpPr/>
          <p:nvPr/>
        </p:nvSpPr>
        <p:spPr>
          <a:xfrm>
            <a:off x="1731645" y="202565"/>
            <a:ext cx="337185" cy="337185"/>
          </a:xfrm>
          <a:prstGeom prst="ellipse">
            <a:avLst/>
          </a:prstGeom>
          <a:solidFill>
            <a:srgbClr val="00B0F0"/>
          </a:solidFill>
          <a:ln w="19050">
            <a:solidFill>
              <a:srgbClr val="FFFFFF"/>
            </a:solidFill>
            <a:prstDash val="solid"/>
          </a:ln>
        </p:spPr>
      </p:sp>
      <p:sp>
        <p:nvSpPr>
          <p:cNvPr id="35" name="Text 31"/>
          <p:cNvSpPr/>
          <p:nvPr/>
        </p:nvSpPr>
        <p:spPr>
          <a:xfrm>
            <a:off x="173164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6" name="Shape 32"/>
          <p:cNvSpPr/>
          <p:nvPr/>
        </p:nvSpPr>
        <p:spPr>
          <a:xfrm>
            <a:off x="-24130" y="6479540"/>
            <a:ext cx="12216130" cy="377825"/>
          </a:xfrm>
          <a:prstGeom prst="rect">
            <a:avLst/>
          </a:prstGeom>
          <a:solidFill>
            <a:srgbClr val="000000"/>
          </a:solidFill>
          <a:ln/>
        </p:spPr>
      </p:sp>
      <p:sp>
        <p:nvSpPr>
          <p:cNvPr id="37" name="Text 33"/>
          <p:cNvSpPr/>
          <p:nvPr/>
        </p:nvSpPr>
        <p:spPr>
          <a:xfrm>
            <a:off x="-24130" y="6479540"/>
            <a:ext cx="12216130" cy="37782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38" name="Image 2" descr="https://test-kimi-img.moonshot.cn/pub/slides/slides_tmpl/image/25-06-10-18:55:29-d140u8ch6th60oqvcu9g.png"/>
          <p:cNvPicPr>
            <a:picLocks noChangeAspect="1"/>
          </p:cNvPicPr>
          <p:nvPr/>
        </p:nvPicPr>
        <p:blipFill>
          <a:blip r:embed="rId5"/>
          <a:stretch>
            <a:fillRect/>
          </a:stretch>
        </p:blipFill>
        <p:spPr>
          <a:xfrm>
            <a:off x="1751330" y="716280"/>
            <a:ext cx="865505" cy="3060065"/>
          </a:xfrm>
          <a:prstGeom prst="rect">
            <a:avLst/>
          </a:prstGeom>
        </p:spPr>
      </p:pic>
      <p:sp>
        <p:nvSpPr>
          <p:cNvPr id="39" name="Shape 2">
            <a:extLst>
              <a:ext uri="{FF2B5EF4-FFF2-40B4-BE49-F238E27FC236}">
                <a16:creationId xmlns:a16="http://schemas.microsoft.com/office/drawing/2014/main" id="{D56173B1-3DC3-4CE1-A455-BE79BBC00247}"/>
              </a:ext>
            </a:extLst>
          </p:cNvPr>
          <p:cNvSpPr/>
          <p:nvPr/>
        </p:nvSpPr>
        <p:spPr>
          <a:xfrm>
            <a:off x="2740025" y="2269067"/>
            <a:ext cx="5186045" cy="908685"/>
          </a:xfrm>
          <a:prstGeom prst="roundRect">
            <a:avLst>
              <a:gd name="adj" fmla="val 50000"/>
            </a:avLst>
          </a:prstGeom>
          <a:solidFill>
            <a:srgbClr val="000000"/>
          </a:solidFill>
          <a:ln w="6350">
            <a:solidFill>
              <a:srgbClr val="000000"/>
            </a:solidFill>
            <a:prstDash val="solid"/>
          </a:ln>
        </p:spPr>
      </p:sp>
      <p:sp>
        <p:nvSpPr>
          <p:cNvPr id="40" name="Text 4">
            <a:extLst>
              <a:ext uri="{FF2B5EF4-FFF2-40B4-BE49-F238E27FC236}">
                <a16:creationId xmlns:a16="http://schemas.microsoft.com/office/drawing/2014/main" id="{7EE95620-E0E8-43B6-B388-C71095DBBD01}"/>
              </a:ext>
            </a:extLst>
          </p:cNvPr>
          <p:cNvSpPr/>
          <p:nvPr/>
        </p:nvSpPr>
        <p:spPr>
          <a:xfrm>
            <a:off x="4151268" y="2467035"/>
            <a:ext cx="3784600" cy="584775"/>
          </a:xfrm>
          <a:prstGeom prst="rect">
            <a:avLst/>
          </a:prstGeom>
          <a:noFill/>
          <a:ln/>
        </p:spPr>
        <p:txBody>
          <a:bodyPr wrap="square" lIns="91440" tIns="45720" rIns="91440" bIns="45720" rtlCol="0" anchor="t">
            <a:spAutoFit/>
          </a:bodyPr>
          <a:lstStyle/>
          <a:p>
            <a:pPr marL="0" indent="0" algn="l">
              <a:lnSpc>
                <a:spcPct val="100000"/>
              </a:lnSpc>
              <a:buNone/>
            </a:pPr>
            <a:r>
              <a:rPr lang="zh-CN" altLang="en-US" sz="3200" dirty="0">
                <a:solidFill>
                  <a:srgbClr val="FFFFFF"/>
                </a:solidFill>
                <a:latin typeface="MiSans" pitchFamily="34" charset="0"/>
                <a:ea typeface="MiSans" pitchFamily="34" charset="-122"/>
                <a:cs typeface="MiSans" pitchFamily="34" charset="-120"/>
              </a:rPr>
              <a:t>核心功能</a:t>
            </a:r>
            <a:endParaRPr lang="en-US" sz="3200" dirty="0"/>
          </a:p>
        </p:txBody>
      </p:sp>
      <p:sp>
        <p:nvSpPr>
          <p:cNvPr id="41" name="Text 5">
            <a:extLst>
              <a:ext uri="{FF2B5EF4-FFF2-40B4-BE49-F238E27FC236}">
                <a16:creationId xmlns:a16="http://schemas.microsoft.com/office/drawing/2014/main" id="{5874C295-9392-4181-88B0-311B6E790077}"/>
              </a:ext>
            </a:extLst>
          </p:cNvPr>
          <p:cNvSpPr/>
          <p:nvPr/>
        </p:nvSpPr>
        <p:spPr>
          <a:xfrm>
            <a:off x="2918488" y="2450653"/>
            <a:ext cx="847090" cy="646331"/>
          </a:xfrm>
          <a:prstGeom prst="rect">
            <a:avLst/>
          </a:prstGeom>
          <a:noFill/>
          <a:ln/>
        </p:spPr>
        <p:txBody>
          <a:bodyPr wrap="square" lIns="91440" tIns="45720" rIns="91440" bIns="45720" rtlCol="0" anchor="t">
            <a:spAutoFit/>
          </a:bodyPr>
          <a:lstStyle/>
          <a:p>
            <a:pPr marL="0" indent="0" algn="ctr">
              <a:lnSpc>
                <a:spcPct val="100000"/>
              </a:lnSpc>
              <a:buNone/>
            </a:pPr>
            <a:r>
              <a:rPr lang="en-US" sz="3600" dirty="0">
                <a:solidFill>
                  <a:srgbClr val="FFFFFF"/>
                </a:solidFill>
                <a:latin typeface="MiSans" pitchFamily="34" charset="0"/>
                <a:ea typeface="MiSans" pitchFamily="34" charset="-122"/>
                <a:cs typeface="MiSans" pitchFamily="34" charset="-120"/>
              </a:rPr>
              <a:t>02</a:t>
            </a:r>
            <a:endParaRPr lang="en-US" sz="1600" dirty="0"/>
          </a:p>
        </p:txBody>
      </p:sp>
      <p:sp>
        <p:nvSpPr>
          <p:cNvPr id="42" name="Shape 6">
            <a:extLst>
              <a:ext uri="{FF2B5EF4-FFF2-40B4-BE49-F238E27FC236}">
                <a16:creationId xmlns:a16="http://schemas.microsoft.com/office/drawing/2014/main" id="{B55F28DE-E301-490F-9581-83CCCAE92866}"/>
              </a:ext>
            </a:extLst>
          </p:cNvPr>
          <p:cNvSpPr/>
          <p:nvPr/>
        </p:nvSpPr>
        <p:spPr>
          <a:xfrm>
            <a:off x="3859235" y="2613161"/>
            <a:ext cx="0" cy="303530"/>
          </a:xfrm>
          <a:prstGeom prst="line">
            <a:avLst/>
          </a:prstGeom>
          <a:noFill/>
          <a:ln w="76200">
            <a:solidFill>
              <a:srgbClr val="FFFFFF"/>
            </a:solidFill>
            <a:prstDash val="solid"/>
            <a:headEnd type="none"/>
            <a:tailEnd type="none"/>
          </a:ln>
        </p:spPr>
      </p:sp>
      <p:sp>
        <p:nvSpPr>
          <p:cNvPr id="43" name="Shape 2">
            <a:extLst>
              <a:ext uri="{FF2B5EF4-FFF2-40B4-BE49-F238E27FC236}">
                <a16:creationId xmlns:a16="http://schemas.microsoft.com/office/drawing/2014/main" id="{3EA78A3C-88D2-44CC-94D0-0FF33C83F699}"/>
              </a:ext>
            </a:extLst>
          </p:cNvPr>
          <p:cNvSpPr/>
          <p:nvPr/>
        </p:nvSpPr>
        <p:spPr>
          <a:xfrm>
            <a:off x="2740660" y="3631037"/>
            <a:ext cx="5186045" cy="908685"/>
          </a:xfrm>
          <a:prstGeom prst="roundRect">
            <a:avLst>
              <a:gd name="adj" fmla="val 50000"/>
            </a:avLst>
          </a:prstGeom>
          <a:solidFill>
            <a:srgbClr val="000000"/>
          </a:solidFill>
          <a:ln w="6350">
            <a:solidFill>
              <a:srgbClr val="000000"/>
            </a:solidFill>
            <a:prstDash val="solid"/>
          </a:ln>
        </p:spPr>
      </p:sp>
      <p:sp>
        <p:nvSpPr>
          <p:cNvPr id="44" name="Text 4">
            <a:extLst>
              <a:ext uri="{FF2B5EF4-FFF2-40B4-BE49-F238E27FC236}">
                <a16:creationId xmlns:a16="http://schemas.microsoft.com/office/drawing/2014/main" id="{0C3BBBEF-BF25-427D-A054-DB9E107C64A9}"/>
              </a:ext>
            </a:extLst>
          </p:cNvPr>
          <p:cNvSpPr/>
          <p:nvPr/>
        </p:nvSpPr>
        <p:spPr>
          <a:xfrm>
            <a:off x="4151903" y="3829005"/>
            <a:ext cx="3784600" cy="584775"/>
          </a:xfrm>
          <a:prstGeom prst="rect">
            <a:avLst/>
          </a:prstGeom>
          <a:noFill/>
          <a:ln/>
        </p:spPr>
        <p:txBody>
          <a:bodyPr wrap="square" lIns="91440" tIns="45720" rIns="91440" bIns="45720" rtlCol="0" anchor="t">
            <a:spAutoFit/>
          </a:bodyPr>
          <a:lstStyle/>
          <a:p>
            <a:pPr marL="0" indent="0" algn="l">
              <a:lnSpc>
                <a:spcPct val="100000"/>
              </a:lnSpc>
              <a:buNone/>
            </a:pPr>
            <a:r>
              <a:rPr lang="zh-CN" altLang="en-US" sz="3200" dirty="0">
                <a:solidFill>
                  <a:srgbClr val="FFFFFF"/>
                </a:solidFill>
                <a:latin typeface="MiSans" pitchFamily="34" charset="0"/>
                <a:ea typeface="MiSans" pitchFamily="34" charset="-122"/>
                <a:cs typeface="MiSans" pitchFamily="34" charset="-120"/>
              </a:rPr>
              <a:t>技术实现</a:t>
            </a:r>
            <a:endParaRPr lang="en-US" sz="3200" dirty="0"/>
          </a:p>
        </p:txBody>
      </p:sp>
      <p:sp>
        <p:nvSpPr>
          <p:cNvPr id="45" name="Text 5">
            <a:extLst>
              <a:ext uri="{FF2B5EF4-FFF2-40B4-BE49-F238E27FC236}">
                <a16:creationId xmlns:a16="http://schemas.microsoft.com/office/drawing/2014/main" id="{7A62BD55-ED98-4FA8-B032-D9DBFDB20F9A}"/>
              </a:ext>
            </a:extLst>
          </p:cNvPr>
          <p:cNvSpPr/>
          <p:nvPr/>
        </p:nvSpPr>
        <p:spPr>
          <a:xfrm>
            <a:off x="2919123" y="3812623"/>
            <a:ext cx="847090" cy="646331"/>
          </a:xfrm>
          <a:prstGeom prst="rect">
            <a:avLst/>
          </a:prstGeom>
          <a:noFill/>
          <a:ln/>
        </p:spPr>
        <p:txBody>
          <a:bodyPr wrap="square" lIns="91440" tIns="45720" rIns="91440" bIns="45720" rtlCol="0" anchor="t">
            <a:spAutoFit/>
          </a:bodyPr>
          <a:lstStyle/>
          <a:p>
            <a:pPr marL="0" indent="0" algn="ctr">
              <a:lnSpc>
                <a:spcPct val="100000"/>
              </a:lnSpc>
              <a:buNone/>
            </a:pPr>
            <a:r>
              <a:rPr lang="en-US" sz="3600" dirty="0">
                <a:solidFill>
                  <a:srgbClr val="FFFFFF"/>
                </a:solidFill>
                <a:latin typeface="MiSans" pitchFamily="34" charset="0"/>
                <a:ea typeface="MiSans" pitchFamily="34" charset="-122"/>
                <a:cs typeface="MiSans" pitchFamily="34" charset="-120"/>
              </a:rPr>
              <a:t>03</a:t>
            </a:r>
            <a:endParaRPr lang="en-US" sz="1600" dirty="0"/>
          </a:p>
        </p:txBody>
      </p:sp>
      <p:sp>
        <p:nvSpPr>
          <p:cNvPr id="46" name="Shape 6">
            <a:extLst>
              <a:ext uri="{FF2B5EF4-FFF2-40B4-BE49-F238E27FC236}">
                <a16:creationId xmlns:a16="http://schemas.microsoft.com/office/drawing/2014/main" id="{42741709-B215-4FC5-B412-700CF0FD6E44}"/>
              </a:ext>
            </a:extLst>
          </p:cNvPr>
          <p:cNvSpPr/>
          <p:nvPr/>
        </p:nvSpPr>
        <p:spPr>
          <a:xfrm>
            <a:off x="3859870" y="3975131"/>
            <a:ext cx="0" cy="303530"/>
          </a:xfrm>
          <a:prstGeom prst="line">
            <a:avLst/>
          </a:prstGeom>
          <a:noFill/>
          <a:ln w="76200">
            <a:solidFill>
              <a:srgbClr val="FFFFFF"/>
            </a:solidFill>
            <a:prstDash val="solid"/>
            <a:headEnd type="none"/>
            <a:tailEnd type="none"/>
          </a:ln>
        </p:spPr>
      </p:sp>
      <p:sp>
        <p:nvSpPr>
          <p:cNvPr id="47" name="Shape 2">
            <a:extLst>
              <a:ext uri="{FF2B5EF4-FFF2-40B4-BE49-F238E27FC236}">
                <a16:creationId xmlns:a16="http://schemas.microsoft.com/office/drawing/2014/main" id="{B3DE510F-8BE2-48FC-A966-D66FAAD2554E}"/>
              </a:ext>
            </a:extLst>
          </p:cNvPr>
          <p:cNvSpPr/>
          <p:nvPr/>
        </p:nvSpPr>
        <p:spPr>
          <a:xfrm>
            <a:off x="2740025" y="5012479"/>
            <a:ext cx="5186045" cy="908685"/>
          </a:xfrm>
          <a:prstGeom prst="roundRect">
            <a:avLst>
              <a:gd name="adj" fmla="val 50000"/>
            </a:avLst>
          </a:prstGeom>
          <a:solidFill>
            <a:srgbClr val="000000"/>
          </a:solidFill>
          <a:ln w="6350">
            <a:solidFill>
              <a:srgbClr val="000000"/>
            </a:solidFill>
            <a:prstDash val="solid"/>
          </a:ln>
        </p:spPr>
      </p:sp>
      <p:sp>
        <p:nvSpPr>
          <p:cNvPr id="48" name="Text 4">
            <a:extLst>
              <a:ext uri="{FF2B5EF4-FFF2-40B4-BE49-F238E27FC236}">
                <a16:creationId xmlns:a16="http://schemas.microsoft.com/office/drawing/2014/main" id="{BC48EA09-D56F-4B5A-80BA-11842EB32899}"/>
              </a:ext>
            </a:extLst>
          </p:cNvPr>
          <p:cNvSpPr/>
          <p:nvPr/>
        </p:nvSpPr>
        <p:spPr>
          <a:xfrm>
            <a:off x="4151268" y="5210447"/>
            <a:ext cx="3784600" cy="584775"/>
          </a:xfrm>
          <a:prstGeom prst="rect">
            <a:avLst/>
          </a:prstGeom>
          <a:noFill/>
          <a:ln/>
        </p:spPr>
        <p:txBody>
          <a:bodyPr wrap="square" lIns="91440" tIns="45720" rIns="91440" bIns="45720" rtlCol="0" anchor="t">
            <a:spAutoFit/>
          </a:bodyPr>
          <a:lstStyle/>
          <a:p>
            <a:pPr marL="0" indent="0" algn="l">
              <a:lnSpc>
                <a:spcPct val="100000"/>
              </a:lnSpc>
              <a:buNone/>
            </a:pPr>
            <a:r>
              <a:rPr lang="zh-CN" altLang="en-US" sz="3200" dirty="0">
                <a:solidFill>
                  <a:srgbClr val="FFFFFF"/>
                </a:solidFill>
                <a:latin typeface="MiSans" pitchFamily="34" charset="0"/>
                <a:ea typeface="MiSans" pitchFamily="34" charset="-122"/>
                <a:cs typeface="MiSans" pitchFamily="34" charset="-120"/>
              </a:rPr>
              <a:t>不足与展望</a:t>
            </a:r>
            <a:endParaRPr lang="en-US" sz="3200" dirty="0"/>
          </a:p>
        </p:txBody>
      </p:sp>
      <p:sp>
        <p:nvSpPr>
          <p:cNvPr id="49" name="Text 5">
            <a:extLst>
              <a:ext uri="{FF2B5EF4-FFF2-40B4-BE49-F238E27FC236}">
                <a16:creationId xmlns:a16="http://schemas.microsoft.com/office/drawing/2014/main" id="{EA3AB571-8E27-4DB3-A59F-35AEC9CA8DF7}"/>
              </a:ext>
            </a:extLst>
          </p:cNvPr>
          <p:cNvSpPr/>
          <p:nvPr/>
        </p:nvSpPr>
        <p:spPr>
          <a:xfrm>
            <a:off x="2918488" y="5194065"/>
            <a:ext cx="847090" cy="646331"/>
          </a:xfrm>
          <a:prstGeom prst="rect">
            <a:avLst/>
          </a:prstGeom>
          <a:noFill/>
          <a:ln/>
        </p:spPr>
        <p:txBody>
          <a:bodyPr wrap="square" lIns="91440" tIns="45720" rIns="91440" bIns="45720" rtlCol="0" anchor="t">
            <a:spAutoFit/>
          </a:bodyPr>
          <a:lstStyle/>
          <a:p>
            <a:pPr marL="0" indent="0" algn="ctr">
              <a:lnSpc>
                <a:spcPct val="100000"/>
              </a:lnSpc>
              <a:buNone/>
            </a:pPr>
            <a:r>
              <a:rPr lang="en-US" sz="3600" dirty="0">
                <a:solidFill>
                  <a:srgbClr val="FFFFFF"/>
                </a:solidFill>
                <a:latin typeface="MiSans" pitchFamily="34" charset="0"/>
                <a:ea typeface="MiSans" pitchFamily="34" charset="-122"/>
                <a:cs typeface="MiSans" pitchFamily="34" charset="-120"/>
              </a:rPr>
              <a:t>04</a:t>
            </a:r>
            <a:endParaRPr lang="en-US" sz="1600" dirty="0"/>
          </a:p>
        </p:txBody>
      </p:sp>
      <p:sp>
        <p:nvSpPr>
          <p:cNvPr id="50" name="Shape 6">
            <a:extLst>
              <a:ext uri="{FF2B5EF4-FFF2-40B4-BE49-F238E27FC236}">
                <a16:creationId xmlns:a16="http://schemas.microsoft.com/office/drawing/2014/main" id="{AA868546-39A3-4572-A1DF-1B11BD40F3F9}"/>
              </a:ext>
            </a:extLst>
          </p:cNvPr>
          <p:cNvSpPr/>
          <p:nvPr/>
        </p:nvSpPr>
        <p:spPr>
          <a:xfrm>
            <a:off x="3859235" y="5356573"/>
            <a:ext cx="0" cy="303530"/>
          </a:xfrm>
          <a:prstGeom prst="line">
            <a:avLst/>
          </a:prstGeom>
          <a:noFill/>
          <a:ln w="76200">
            <a:solidFill>
              <a:srgbClr val="FFFFFF"/>
            </a:solidFill>
            <a:prstDash val="solid"/>
            <a:headEnd type="none"/>
            <a:tailEnd type="none"/>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6-10-18:55:28-d140u84h6th60oqvcu90.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1920240" y="5045710"/>
            <a:ext cx="8643620" cy="837009"/>
          </a:xfrm>
          <a:prstGeom prst="rect">
            <a:avLst/>
          </a:prstGeom>
          <a:noFill/>
          <a:ln/>
        </p:spPr>
        <p:txBody>
          <a:bodyPr wrap="square" lIns="91440" tIns="45720" rIns="91440" bIns="45720" rtlCol="0" anchor="ctr">
            <a:spAutoFit/>
          </a:bodyPr>
          <a:lstStyle/>
          <a:p>
            <a:pPr marL="0" indent="0" algn="ctr">
              <a:lnSpc>
                <a:spcPct val="100000"/>
              </a:lnSpc>
              <a:buNone/>
            </a:pPr>
            <a:r>
              <a:rPr lang="en-US" sz="5400" b="1" dirty="0">
                <a:solidFill>
                  <a:srgbClr val="000000"/>
                </a:solidFill>
                <a:latin typeface="MiSans" pitchFamily="34" charset="0"/>
                <a:ea typeface="MiSans" pitchFamily="34" charset="-122"/>
                <a:cs typeface="MiSans" pitchFamily="34" charset="-120"/>
              </a:rPr>
              <a:t>项目概述</a:t>
            </a:r>
            <a:endParaRPr lang="en-US" sz="1600" dirty="0"/>
          </a:p>
        </p:txBody>
      </p:sp>
      <p:sp>
        <p:nvSpPr>
          <p:cNvPr id="8" name="Text 5"/>
          <p:cNvSpPr/>
          <p:nvPr/>
        </p:nvSpPr>
        <p:spPr>
          <a:xfrm>
            <a:off x="3447415" y="304483"/>
            <a:ext cx="5640070" cy="1021159"/>
          </a:xfrm>
          <a:prstGeom prst="rect">
            <a:avLst/>
          </a:prstGeom>
          <a:noFill/>
          <a:ln/>
        </p:spPr>
        <p:txBody>
          <a:bodyPr wrap="square" lIns="91440" tIns="45720" rIns="91440" bIns="45720" rtlCol="0" anchor="ctr">
            <a:spAutoFit/>
          </a:bodyPr>
          <a:lstStyle/>
          <a:p>
            <a:pPr marL="0" indent="0" algn="ctr">
              <a:lnSpc>
                <a:spcPct val="100000"/>
              </a:lnSpc>
              <a:buNone/>
            </a:pPr>
            <a:r>
              <a:rPr lang="en-US" sz="6600" b="1" dirty="0">
                <a:solidFill>
                  <a:srgbClr val="000000"/>
                </a:solidFill>
                <a:latin typeface="MiSans" pitchFamily="34" charset="0"/>
                <a:ea typeface="MiSans" pitchFamily="34" charset="-122"/>
                <a:cs typeface="MiSans" pitchFamily="34" charset="-120"/>
              </a:rPr>
              <a:t>PART01</a:t>
            </a:r>
            <a:endParaRPr lang="en-US" sz="1600" dirty="0"/>
          </a:p>
        </p:txBody>
      </p:sp>
      <p:sp>
        <p:nvSpPr>
          <p:cNvPr id="10" name="Shape 7"/>
          <p:cNvSpPr/>
          <p:nvPr/>
        </p:nvSpPr>
        <p:spPr>
          <a:xfrm>
            <a:off x="291465" y="6075045"/>
            <a:ext cx="607496" cy="0"/>
          </a:xfrm>
          <a:prstGeom prst="line">
            <a:avLst/>
          </a:prstGeom>
          <a:noFill/>
          <a:ln w="57150">
            <a:solidFill>
              <a:srgbClr val="00B0F0"/>
            </a:solidFill>
            <a:prstDash val="solid"/>
            <a:headEnd type="none"/>
            <a:tailEnd type="none"/>
          </a:ln>
        </p:spPr>
      </p:sp>
      <p:sp>
        <p:nvSpPr>
          <p:cNvPr id="11" name="Shape 8"/>
          <p:cNvSpPr/>
          <p:nvPr/>
        </p:nvSpPr>
        <p:spPr>
          <a:xfrm>
            <a:off x="291465" y="6308725"/>
            <a:ext cx="607496" cy="0"/>
          </a:xfrm>
          <a:prstGeom prst="line">
            <a:avLst/>
          </a:prstGeom>
          <a:noFill/>
          <a:ln w="57150">
            <a:solidFill>
              <a:srgbClr val="00B0F0"/>
            </a:solidFill>
            <a:prstDash val="solid"/>
            <a:headEnd type="none"/>
            <a:tailEnd type="none"/>
          </a:ln>
        </p:spPr>
      </p:sp>
      <p:sp>
        <p:nvSpPr>
          <p:cNvPr id="12" name="Shape 9"/>
          <p:cNvSpPr/>
          <p:nvPr/>
        </p:nvSpPr>
        <p:spPr>
          <a:xfrm>
            <a:off x="291465" y="6542405"/>
            <a:ext cx="607496" cy="0"/>
          </a:xfrm>
          <a:prstGeom prst="line">
            <a:avLst/>
          </a:prstGeom>
          <a:noFill/>
          <a:ln w="57150">
            <a:solidFill>
              <a:srgbClr val="00B0F0"/>
            </a:solidFill>
            <a:prstDash val="solid"/>
            <a:headEnd type="none"/>
            <a:tailEnd type="none"/>
          </a:ln>
        </p:spPr>
      </p:sp>
      <p:sp>
        <p:nvSpPr>
          <p:cNvPr id="13" name="Shape 10"/>
          <p:cNvSpPr/>
          <p:nvPr/>
        </p:nvSpPr>
        <p:spPr>
          <a:xfrm>
            <a:off x="291465" y="202565"/>
            <a:ext cx="337185" cy="337185"/>
          </a:xfrm>
          <a:prstGeom prst="ellipse">
            <a:avLst/>
          </a:prstGeom>
          <a:solidFill>
            <a:srgbClr val="FFFFFF"/>
          </a:solidFill>
          <a:ln w="19050">
            <a:solidFill>
              <a:srgbClr val="00B0F0"/>
            </a:solidFill>
            <a:prstDash val="solid"/>
          </a:ln>
        </p:spPr>
      </p:sp>
      <p:sp>
        <p:nvSpPr>
          <p:cNvPr id="14" name="Text 11"/>
          <p:cNvSpPr/>
          <p:nvPr/>
        </p:nvSpPr>
        <p:spPr>
          <a:xfrm>
            <a:off x="29146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251585" y="202565"/>
            <a:ext cx="337185" cy="337185"/>
          </a:xfrm>
          <a:prstGeom prst="ellipse">
            <a:avLst/>
          </a:prstGeom>
          <a:solidFill>
            <a:srgbClr val="FFFFFF"/>
          </a:solidFill>
          <a:ln w="19050">
            <a:solidFill>
              <a:srgbClr val="00B0F0"/>
            </a:solidFill>
            <a:prstDash val="solid"/>
          </a:ln>
        </p:spPr>
      </p:sp>
      <p:sp>
        <p:nvSpPr>
          <p:cNvPr id="16" name="Text 13"/>
          <p:cNvSpPr/>
          <p:nvPr/>
        </p:nvSpPr>
        <p:spPr>
          <a:xfrm>
            <a:off x="125158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Shape 14"/>
          <p:cNvSpPr/>
          <p:nvPr/>
        </p:nvSpPr>
        <p:spPr>
          <a:xfrm>
            <a:off x="771525" y="202565"/>
            <a:ext cx="337185" cy="337185"/>
          </a:xfrm>
          <a:prstGeom prst="ellipse">
            <a:avLst/>
          </a:prstGeom>
          <a:solidFill>
            <a:srgbClr val="00B0F0"/>
          </a:solidFill>
          <a:ln w="19050">
            <a:solidFill>
              <a:srgbClr val="FFFFFF"/>
            </a:solidFill>
            <a:prstDash val="solid"/>
          </a:ln>
        </p:spPr>
      </p:sp>
      <p:sp>
        <p:nvSpPr>
          <p:cNvPr id="18" name="Text 15"/>
          <p:cNvSpPr/>
          <p:nvPr/>
        </p:nvSpPr>
        <p:spPr>
          <a:xfrm>
            <a:off x="77152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6"/>
          <p:cNvSpPr/>
          <p:nvPr/>
        </p:nvSpPr>
        <p:spPr>
          <a:xfrm>
            <a:off x="1731645" y="202565"/>
            <a:ext cx="337185" cy="337185"/>
          </a:xfrm>
          <a:prstGeom prst="ellipse">
            <a:avLst/>
          </a:prstGeom>
          <a:solidFill>
            <a:srgbClr val="00B0F0"/>
          </a:solidFill>
          <a:ln w="19050">
            <a:solidFill>
              <a:srgbClr val="FFFFFF"/>
            </a:solidFill>
            <a:prstDash val="solid"/>
          </a:ln>
        </p:spPr>
      </p:sp>
      <p:sp>
        <p:nvSpPr>
          <p:cNvPr id="20" name="Text 17"/>
          <p:cNvSpPr/>
          <p:nvPr/>
        </p:nvSpPr>
        <p:spPr>
          <a:xfrm>
            <a:off x="173164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487680" y="1357313"/>
            <a:ext cx="4829810" cy="4829810"/>
          </a:xfrm>
          <a:prstGeom prst="ellipse">
            <a:avLst/>
          </a:prstGeom>
          <a:solidFill>
            <a:srgbClr val="00B0F0"/>
          </a:solidFill>
          <a:ln/>
        </p:spPr>
      </p:sp>
      <p:sp>
        <p:nvSpPr>
          <p:cNvPr id="3" name="Text 1"/>
          <p:cNvSpPr/>
          <p:nvPr/>
        </p:nvSpPr>
        <p:spPr>
          <a:xfrm>
            <a:off x="487680" y="1357313"/>
            <a:ext cx="4829810" cy="48298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0" y="0"/>
            <a:ext cx="12192000" cy="680720"/>
          </a:xfrm>
          <a:prstGeom prst="rect">
            <a:avLst/>
          </a:prstGeom>
          <a:solidFill>
            <a:srgbClr val="00B0F0"/>
          </a:solidFill>
          <a:ln/>
        </p:spPr>
      </p:sp>
      <p:sp>
        <p:nvSpPr>
          <p:cNvPr id="5" name="Text 3"/>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2220595" y="129540"/>
            <a:ext cx="7731125" cy="447675"/>
          </a:xfrm>
          <a:prstGeom prst="roundRect">
            <a:avLst>
              <a:gd name="adj" fmla="val 50000"/>
            </a:avLst>
          </a:prstGeom>
          <a:solidFill>
            <a:srgbClr val="FFFFFF"/>
          </a:solidFill>
          <a:ln/>
        </p:spPr>
      </p:sp>
      <p:sp>
        <p:nvSpPr>
          <p:cNvPr id="7" name="Text 5"/>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11540490" y="202030"/>
            <a:ext cx="360045" cy="0"/>
          </a:xfrm>
          <a:prstGeom prst="line">
            <a:avLst/>
          </a:prstGeom>
          <a:noFill/>
          <a:ln w="38100">
            <a:solidFill>
              <a:srgbClr val="FFFFFF"/>
            </a:solidFill>
            <a:prstDash val="solid"/>
            <a:headEnd type="none"/>
            <a:tailEnd type="none"/>
          </a:ln>
        </p:spPr>
      </p:sp>
      <p:sp>
        <p:nvSpPr>
          <p:cNvPr id="9" name="Shape 7"/>
          <p:cNvSpPr/>
          <p:nvPr/>
        </p:nvSpPr>
        <p:spPr>
          <a:xfrm>
            <a:off x="11540490" y="340460"/>
            <a:ext cx="360045" cy="0"/>
          </a:xfrm>
          <a:prstGeom prst="line">
            <a:avLst/>
          </a:prstGeom>
          <a:noFill/>
          <a:ln w="38100">
            <a:solidFill>
              <a:srgbClr val="FFFFFF"/>
            </a:solidFill>
            <a:prstDash val="solid"/>
            <a:headEnd type="none"/>
            <a:tailEnd type="none"/>
          </a:ln>
        </p:spPr>
      </p:sp>
      <p:sp>
        <p:nvSpPr>
          <p:cNvPr id="10" name="Shape 8"/>
          <p:cNvSpPr/>
          <p:nvPr/>
        </p:nvSpPr>
        <p:spPr>
          <a:xfrm>
            <a:off x="11540490" y="478890"/>
            <a:ext cx="360045" cy="0"/>
          </a:xfrm>
          <a:prstGeom prst="line">
            <a:avLst/>
          </a:prstGeom>
          <a:noFill/>
          <a:ln w="38100">
            <a:solidFill>
              <a:srgbClr val="FFFFFF"/>
            </a:solidFill>
            <a:prstDash val="solid"/>
            <a:headEnd type="none"/>
            <a:tailEnd type="none"/>
          </a:ln>
        </p:spPr>
      </p:sp>
      <p:sp>
        <p:nvSpPr>
          <p:cNvPr id="11" name="Shape 9"/>
          <p:cNvSpPr/>
          <p:nvPr/>
        </p:nvSpPr>
        <p:spPr>
          <a:xfrm flipH="1">
            <a:off x="240030" y="154940"/>
            <a:ext cx="322580" cy="323850"/>
          </a:xfrm>
          <a:prstGeom prst="chevron">
            <a:avLst>
              <a:gd name="adj" fmla="val 69082"/>
            </a:avLst>
          </a:prstGeom>
          <a:solidFill>
            <a:srgbClr val="FFFFFF"/>
          </a:solidFill>
          <a:ln/>
        </p:spPr>
      </p:sp>
      <p:sp>
        <p:nvSpPr>
          <p:cNvPr id="12" name="Text 10"/>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11"/>
          <p:cNvSpPr/>
          <p:nvPr/>
        </p:nvSpPr>
        <p:spPr>
          <a:xfrm>
            <a:off x="2256155" y="142240"/>
            <a:ext cx="7499985" cy="368300"/>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项目背景</a:t>
            </a:r>
            <a:endParaRPr lang="en-US" sz="1600" dirty="0"/>
          </a:p>
        </p:txBody>
      </p:sp>
      <p:sp>
        <p:nvSpPr>
          <p:cNvPr id="14" name="Shape 12"/>
          <p:cNvSpPr/>
          <p:nvPr/>
        </p:nvSpPr>
        <p:spPr>
          <a:xfrm>
            <a:off x="6273800" y="1634490"/>
            <a:ext cx="4979035" cy="1048385"/>
          </a:xfrm>
          <a:prstGeom prst="roundRect">
            <a:avLst>
              <a:gd name="adj" fmla="val 9597"/>
            </a:avLst>
          </a:prstGeom>
          <a:solidFill>
            <a:srgbClr val="000000">
              <a:alpha val="0"/>
            </a:srgbClr>
          </a:solidFill>
          <a:ln w="25400">
            <a:solidFill>
              <a:srgbClr val="000000"/>
            </a:solidFill>
            <a:prstDash val="solid"/>
          </a:ln>
        </p:spPr>
      </p:sp>
      <p:sp>
        <p:nvSpPr>
          <p:cNvPr id="15" name="Text 13"/>
          <p:cNvSpPr/>
          <p:nvPr/>
        </p:nvSpPr>
        <p:spPr>
          <a:xfrm>
            <a:off x="6273800" y="1634490"/>
            <a:ext cx="4979035" cy="10483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a:off x="6273800" y="2994025"/>
            <a:ext cx="4979035" cy="2672715"/>
          </a:xfrm>
          <a:prstGeom prst="roundRect">
            <a:avLst>
              <a:gd name="adj" fmla="val 5200"/>
            </a:avLst>
          </a:prstGeom>
          <a:solidFill>
            <a:srgbClr val="000000">
              <a:alpha val="0"/>
            </a:srgbClr>
          </a:solidFill>
          <a:ln w="25400">
            <a:solidFill>
              <a:srgbClr val="000000"/>
            </a:solidFill>
            <a:prstDash val="solid"/>
          </a:ln>
        </p:spPr>
      </p:sp>
      <p:sp>
        <p:nvSpPr>
          <p:cNvPr id="17" name="Text 15"/>
          <p:cNvSpPr/>
          <p:nvPr/>
        </p:nvSpPr>
        <p:spPr>
          <a:xfrm>
            <a:off x="6273800" y="2994025"/>
            <a:ext cx="4979035" cy="267271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8" name="Image 0" descr="https://test-kimi-img.moonshot.cn/pub/slides/slides_tmpl/image/25-06-10-18:55:28-d140u84h6th60oqvcu90.png"/>
          <p:cNvPicPr>
            <a:picLocks noChangeAspect="1"/>
          </p:cNvPicPr>
          <p:nvPr/>
        </p:nvPicPr>
        <p:blipFill>
          <a:blip r:embed="rId3"/>
          <a:stretch>
            <a:fillRect/>
          </a:stretch>
        </p:blipFill>
        <p:spPr>
          <a:xfrm flipH="1">
            <a:off x="487680" y="1080770"/>
            <a:ext cx="4979670" cy="5382895"/>
          </a:xfrm>
          <a:prstGeom prst="rect">
            <a:avLst/>
          </a:prstGeom>
        </p:spPr>
      </p:pic>
      <p:sp>
        <p:nvSpPr>
          <p:cNvPr id="19" name="Text 16"/>
          <p:cNvSpPr/>
          <p:nvPr/>
        </p:nvSpPr>
        <p:spPr>
          <a:xfrm>
            <a:off x="6455410" y="3219450"/>
            <a:ext cx="4667250" cy="2221230"/>
          </a:xfrm>
          <a:prstGeom prst="rect">
            <a:avLst/>
          </a:prstGeom>
          <a:noFill/>
          <a:ln/>
        </p:spPr>
        <p:txBody>
          <a:bodyPr wrap="square" lIns="91440" tIns="45720" rIns="91440" bIns="45720" rtlCol="0" anchor="t"/>
          <a:lstStyle/>
          <a:p>
            <a:pPr marL="0" indent="0" algn="just">
              <a:lnSpc>
                <a:spcPct val="130000"/>
              </a:lnSpc>
              <a:buNone/>
            </a:pPr>
            <a:r>
              <a:rPr lang="en-US" sz="1800" dirty="0" err="1">
                <a:solidFill>
                  <a:srgbClr val="000000"/>
                </a:solidFill>
                <a:latin typeface="MiSans" pitchFamily="34" charset="0"/>
                <a:ea typeface="MiSans" pitchFamily="34" charset="-122"/>
                <a:cs typeface="MiSans" pitchFamily="34" charset="-120"/>
              </a:rPr>
              <a:t>时间管理是现代生活和工作中不可或缺的技能，高效的时间管理能够帮助人们更好地完成任务，提升生活和工作质量</a:t>
            </a:r>
            <a:r>
              <a:rPr lang="en-US" sz="1800" dirty="0">
                <a:solidFill>
                  <a:srgbClr val="000000"/>
                </a:solidFill>
                <a:latin typeface="MiSans" pitchFamily="34" charset="0"/>
                <a:ea typeface="MiSans" pitchFamily="34" charset="-122"/>
                <a:cs typeface="MiSans" pitchFamily="34" charset="-120"/>
              </a:rPr>
              <a:t>。</a:t>
            </a:r>
            <a:r>
              <a:rPr lang="zh-CN" altLang="en-US" sz="1800" dirty="0">
                <a:solidFill>
                  <a:srgbClr val="000000"/>
                </a:solidFill>
                <a:latin typeface="MiSans" pitchFamily="34" charset="0"/>
                <a:ea typeface="MiSans" pitchFamily="34" charset="-122"/>
                <a:cs typeface="MiSans" pitchFamily="34" charset="-120"/>
              </a:rPr>
              <a:t>本项目旨在完成一个高效且轻量的时间管理工具，帮助用户合理调控时间、安排事件规划、享受智能生活。</a:t>
            </a:r>
            <a:endParaRPr lang="en-US" sz="1600" dirty="0"/>
          </a:p>
        </p:txBody>
      </p:sp>
      <p:sp>
        <p:nvSpPr>
          <p:cNvPr id="20" name="Text 17"/>
          <p:cNvSpPr/>
          <p:nvPr/>
        </p:nvSpPr>
        <p:spPr>
          <a:xfrm>
            <a:off x="6455410" y="1791970"/>
            <a:ext cx="4537075" cy="680085"/>
          </a:xfrm>
          <a:prstGeom prst="rect">
            <a:avLst/>
          </a:prstGeom>
          <a:noFill/>
          <a:ln/>
        </p:spPr>
        <p:txBody>
          <a:bodyPr wrap="square" lIns="91440" tIns="45720" rIns="91440" bIns="45720" rtlCol="0" anchor="ctr"/>
          <a:lstStyle/>
          <a:p>
            <a:pPr marL="0" indent="0" algn="ctr">
              <a:lnSpc>
                <a:spcPct val="100000"/>
              </a:lnSpc>
              <a:buNone/>
            </a:pPr>
            <a:r>
              <a:rPr lang="en-US" sz="2400" b="1" dirty="0">
                <a:solidFill>
                  <a:srgbClr val="00B0F0"/>
                </a:solidFill>
                <a:latin typeface="MiSans" pitchFamily="34" charset="0"/>
                <a:ea typeface="MiSans" pitchFamily="34" charset="-122"/>
                <a:cs typeface="MiSans" pitchFamily="34" charset="-120"/>
              </a:rPr>
              <a:t>时间管理的重要性</a:t>
            </a:r>
            <a:endParaRPr lang="en-US" sz="1600" dirty="0"/>
          </a:p>
        </p:txBody>
      </p:sp>
      <p:sp>
        <p:nvSpPr>
          <p:cNvPr id="21" name="Shape 18"/>
          <p:cNvSpPr/>
          <p:nvPr/>
        </p:nvSpPr>
        <p:spPr>
          <a:xfrm>
            <a:off x="0" y="6620510"/>
            <a:ext cx="12192000" cy="237490"/>
          </a:xfrm>
          <a:prstGeom prst="rect">
            <a:avLst/>
          </a:prstGeom>
          <a:solidFill>
            <a:srgbClr val="00B0F0"/>
          </a:solidFill>
          <a:ln/>
        </p:spPr>
      </p:sp>
      <p:sp>
        <p:nvSpPr>
          <p:cNvPr id="22" name="Text 19"/>
          <p:cNvSpPr/>
          <p:nvPr/>
        </p:nvSpPr>
        <p:spPr>
          <a:xfrm>
            <a:off x="0" y="6620510"/>
            <a:ext cx="12192000" cy="237490"/>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487680" y="1357313"/>
            <a:ext cx="4829810" cy="4829810"/>
          </a:xfrm>
          <a:prstGeom prst="ellipse">
            <a:avLst/>
          </a:prstGeom>
          <a:solidFill>
            <a:srgbClr val="00B0F0"/>
          </a:solidFill>
          <a:ln/>
        </p:spPr>
      </p:sp>
      <p:sp>
        <p:nvSpPr>
          <p:cNvPr id="3" name="Text 1"/>
          <p:cNvSpPr/>
          <p:nvPr/>
        </p:nvSpPr>
        <p:spPr>
          <a:xfrm>
            <a:off x="487680" y="1357313"/>
            <a:ext cx="4829810" cy="48298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0" y="0"/>
            <a:ext cx="12192000" cy="680720"/>
          </a:xfrm>
          <a:prstGeom prst="rect">
            <a:avLst/>
          </a:prstGeom>
          <a:solidFill>
            <a:srgbClr val="00B0F0"/>
          </a:solidFill>
          <a:ln/>
        </p:spPr>
      </p:sp>
      <p:sp>
        <p:nvSpPr>
          <p:cNvPr id="5" name="Text 3"/>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2220595" y="129540"/>
            <a:ext cx="7731125" cy="447675"/>
          </a:xfrm>
          <a:prstGeom prst="roundRect">
            <a:avLst>
              <a:gd name="adj" fmla="val 50000"/>
            </a:avLst>
          </a:prstGeom>
          <a:solidFill>
            <a:srgbClr val="FFFFFF"/>
          </a:solidFill>
          <a:ln/>
        </p:spPr>
      </p:sp>
      <p:sp>
        <p:nvSpPr>
          <p:cNvPr id="7" name="Text 5"/>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11540490" y="202030"/>
            <a:ext cx="360045" cy="0"/>
          </a:xfrm>
          <a:prstGeom prst="line">
            <a:avLst/>
          </a:prstGeom>
          <a:noFill/>
          <a:ln w="38100">
            <a:solidFill>
              <a:srgbClr val="FFFFFF"/>
            </a:solidFill>
            <a:prstDash val="solid"/>
            <a:headEnd type="none"/>
            <a:tailEnd type="none"/>
          </a:ln>
        </p:spPr>
      </p:sp>
      <p:sp>
        <p:nvSpPr>
          <p:cNvPr id="9" name="Shape 7"/>
          <p:cNvSpPr/>
          <p:nvPr/>
        </p:nvSpPr>
        <p:spPr>
          <a:xfrm>
            <a:off x="11540490" y="340460"/>
            <a:ext cx="360045" cy="0"/>
          </a:xfrm>
          <a:prstGeom prst="line">
            <a:avLst/>
          </a:prstGeom>
          <a:noFill/>
          <a:ln w="38100">
            <a:solidFill>
              <a:srgbClr val="FFFFFF"/>
            </a:solidFill>
            <a:prstDash val="solid"/>
            <a:headEnd type="none"/>
            <a:tailEnd type="none"/>
          </a:ln>
        </p:spPr>
      </p:sp>
      <p:sp>
        <p:nvSpPr>
          <p:cNvPr id="10" name="Shape 8"/>
          <p:cNvSpPr/>
          <p:nvPr/>
        </p:nvSpPr>
        <p:spPr>
          <a:xfrm>
            <a:off x="11540490" y="478890"/>
            <a:ext cx="360045" cy="0"/>
          </a:xfrm>
          <a:prstGeom prst="line">
            <a:avLst/>
          </a:prstGeom>
          <a:noFill/>
          <a:ln w="38100">
            <a:solidFill>
              <a:srgbClr val="FFFFFF"/>
            </a:solidFill>
            <a:prstDash val="solid"/>
            <a:headEnd type="none"/>
            <a:tailEnd type="none"/>
          </a:ln>
        </p:spPr>
      </p:sp>
      <p:sp>
        <p:nvSpPr>
          <p:cNvPr id="11" name="Shape 9"/>
          <p:cNvSpPr/>
          <p:nvPr/>
        </p:nvSpPr>
        <p:spPr>
          <a:xfrm flipH="1">
            <a:off x="240030" y="154940"/>
            <a:ext cx="322580" cy="323850"/>
          </a:xfrm>
          <a:prstGeom prst="chevron">
            <a:avLst>
              <a:gd name="adj" fmla="val 69082"/>
            </a:avLst>
          </a:prstGeom>
          <a:solidFill>
            <a:srgbClr val="FFFFFF"/>
          </a:solidFill>
          <a:ln/>
        </p:spPr>
      </p:sp>
      <p:sp>
        <p:nvSpPr>
          <p:cNvPr id="12" name="Text 10"/>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11"/>
          <p:cNvSpPr/>
          <p:nvPr/>
        </p:nvSpPr>
        <p:spPr>
          <a:xfrm>
            <a:off x="2256155" y="95558"/>
            <a:ext cx="7499985" cy="461665"/>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err="1">
                <a:solidFill>
                  <a:srgbClr val="000000"/>
                </a:solidFill>
                <a:latin typeface="MiSans" pitchFamily="34" charset="0"/>
                <a:ea typeface="MiSans" pitchFamily="34" charset="-122"/>
                <a:cs typeface="MiSans" pitchFamily="34" charset="-120"/>
              </a:rPr>
              <a:t>项目</a:t>
            </a:r>
            <a:r>
              <a:rPr lang="zh-CN" altLang="en-US" sz="2400" dirty="0">
                <a:solidFill>
                  <a:srgbClr val="000000"/>
                </a:solidFill>
                <a:latin typeface="MiSans" pitchFamily="34" charset="0"/>
                <a:ea typeface="MiSans" pitchFamily="34" charset="-122"/>
                <a:cs typeface="MiSans" pitchFamily="34" charset="-120"/>
              </a:rPr>
              <a:t>目标</a:t>
            </a:r>
            <a:endParaRPr lang="en-US" sz="1600" dirty="0"/>
          </a:p>
        </p:txBody>
      </p:sp>
      <p:sp>
        <p:nvSpPr>
          <p:cNvPr id="14" name="Shape 12"/>
          <p:cNvSpPr/>
          <p:nvPr/>
        </p:nvSpPr>
        <p:spPr>
          <a:xfrm>
            <a:off x="6273800" y="1634490"/>
            <a:ext cx="4979035" cy="1048385"/>
          </a:xfrm>
          <a:prstGeom prst="roundRect">
            <a:avLst>
              <a:gd name="adj" fmla="val 9597"/>
            </a:avLst>
          </a:prstGeom>
          <a:solidFill>
            <a:srgbClr val="000000">
              <a:alpha val="0"/>
            </a:srgbClr>
          </a:solidFill>
          <a:ln w="25400">
            <a:solidFill>
              <a:srgbClr val="000000"/>
            </a:solidFill>
            <a:prstDash val="solid"/>
          </a:ln>
        </p:spPr>
      </p:sp>
      <p:sp>
        <p:nvSpPr>
          <p:cNvPr id="15" name="Text 13"/>
          <p:cNvSpPr/>
          <p:nvPr/>
        </p:nvSpPr>
        <p:spPr>
          <a:xfrm>
            <a:off x="6273800" y="1634490"/>
            <a:ext cx="4979035" cy="10483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a:off x="6234429" y="2994025"/>
            <a:ext cx="4979035" cy="2672715"/>
          </a:xfrm>
          <a:prstGeom prst="roundRect">
            <a:avLst>
              <a:gd name="adj" fmla="val 5200"/>
            </a:avLst>
          </a:prstGeom>
          <a:solidFill>
            <a:srgbClr val="000000">
              <a:alpha val="0"/>
            </a:srgbClr>
          </a:solidFill>
          <a:ln w="25400">
            <a:solidFill>
              <a:srgbClr val="000000"/>
            </a:solidFill>
            <a:prstDash val="solid"/>
          </a:ln>
        </p:spPr>
      </p:sp>
      <p:sp>
        <p:nvSpPr>
          <p:cNvPr id="17" name="Text 15"/>
          <p:cNvSpPr/>
          <p:nvPr/>
        </p:nvSpPr>
        <p:spPr>
          <a:xfrm>
            <a:off x="6273800" y="2994025"/>
            <a:ext cx="4979035" cy="267271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8" name="Image 0" descr="https://test-kimi-img.moonshot.cn/pub/slides/slides_tmpl/image/25-06-10-18:55:28-d140u84h6th60oqvcu90.png"/>
          <p:cNvPicPr>
            <a:picLocks noChangeAspect="1"/>
          </p:cNvPicPr>
          <p:nvPr/>
        </p:nvPicPr>
        <p:blipFill>
          <a:blip r:embed="rId3"/>
          <a:stretch>
            <a:fillRect/>
          </a:stretch>
        </p:blipFill>
        <p:spPr>
          <a:xfrm flipH="1">
            <a:off x="487680" y="1080770"/>
            <a:ext cx="4979670" cy="5382895"/>
          </a:xfrm>
          <a:prstGeom prst="rect">
            <a:avLst/>
          </a:prstGeom>
        </p:spPr>
      </p:pic>
      <p:sp>
        <p:nvSpPr>
          <p:cNvPr id="19" name="Text 16"/>
          <p:cNvSpPr/>
          <p:nvPr/>
        </p:nvSpPr>
        <p:spPr>
          <a:xfrm>
            <a:off x="6455410" y="3219450"/>
            <a:ext cx="4667250" cy="2221230"/>
          </a:xfrm>
          <a:prstGeom prst="rect">
            <a:avLst/>
          </a:prstGeom>
          <a:noFill/>
          <a:ln/>
        </p:spPr>
        <p:txBody>
          <a:bodyPr wrap="square" lIns="91440" tIns="45720" rIns="91440" bIns="45720" rtlCol="0" anchor="t"/>
          <a:lstStyle/>
          <a:p>
            <a:pPr marL="0" indent="0" algn="just">
              <a:lnSpc>
                <a:spcPct val="130000"/>
              </a:lnSpc>
              <a:buNone/>
            </a:pPr>
            <a:r>
              <a:rPr lang="zh-CN" altLang="en-US" sz="1600" dirty="0">
                <a:solidFill>
                  <a:srgbClr val="000000"/>
                </a:solidFill>
                <a:latin typeface="MiSans" pitchFamily="34" charset="0"/>
                <a:ea typeface="MiSans" pitchFamily="34" charset="-122"/>
                <a:cs typeface="MiSans" pitchFamily="34" charset="-120"/>
              </a:rPr>
              <a:t>我们看到市面上绝大部分的任务管理软件只是简单的将用户所列的任务排列展示，并不能满足用户在日程智能规划方面的需求。本项目着点于这个痛点，致力于开发一款通过算法智能匹配事件重要性，直观排列出优先事项和备选事项，让用户在海量事件面前做到“临事以定，应物而安”。</a:t>
            </a:r>
            <a:endParaRPr lang="en-US" sz="1600" dirty="0"/>
          </a:p>
        </p:txBody>
      </p:sp>
      <p:sp>
        <p:nvSpPr>
          <p:cNvPr id="20" name="Text 17"/>
          <p:cNvSpPr/>
          <p:nvPr/>
        </p:nvSpPr>
        <p:spPr>
          <a:xfrm>
            <a:off x="6455410" y="1791970"/>
            <a:ext cx="4537075" cy="680085"/>
          </a:xfrm>
          <a:prstGeom prst="rect">
            <a:avLst/>
          </a:prstGeom>
          <a:noFill/>
          <a:ln/>
        </p:spPr>
        <p:txBody>
          <a:bodyPr wrap="square" lIns="91440" tIns="45720" rIns="91440" bIns="45720" rtlCol="0" anchor="ctr"/>
          <a:lstStyle/>
          <a:p>
            <a:pPr marL="0" indent="0" algn="ctr">
              <a:lnSpc>
                <a:spcPct val="100000"/>
              </a:lnSpc>
              <a:buNone/>
            </a:pPr>
            <a:r>
              <a:rPr lang="zh-CN" altLang="en-US" sz="2400" b="1" dirty="0">
                <a:solidFill>
                  <a:srgbClr val="00B0F0"/>
                </a:solidFill>
                <a:latin typeface="MiSans" pitchFamily="34" charset="0"/>
                <a:ea typeface="MiSans" pitchFamily="34" charset="-122"/>
                <a:cs typeface="MiSans" pitchFamily="34" charset="-120"/>
              </a:rPr>
              <a:t>算法调控，智能规划</a:t>
            </a:r>
            <a:endParaRPr lang="en-US" sz="1600" dirty="0"/>
          </a:p>
        </p:txBody>
      </p:sp>
      <p:sp>
        <p:nvSpPr>
          <p:cNvPr id="21" name="Shape 18"/>
          <p:cNvSpPr/>
          <p:nvPr/>
        </p:nvSpPr>
        <p:spPr>
          <a:xfrm>
            <a:off x="0" y="6620510"/>
            <a:ext cx="12192000" cy="237490"/>
          </a:xfrm>
          <a:prstGeom prst="rect">
            <a:avLst/>
          </a:prstGeom>
          <a:solidFill>
            <a:srgbClr val="00B0F0"/>
          </a:solidFill>
          <a:ln/>
        </p:spPr>
      </p:sp>
      <p:sp>
        <p:nvSpPr>
          <p:cNvPr id="22" name="Text 19"/>
          <p:cNvSpPr/>
          <p:nvPr/>
        </p:nvSpPr>
        <p:spPr>
          <a:xfrm>
            <a:off x="0" y="6620510"/>
            <a:ext cx="12192000" cy="237490"/>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6-10-18:55:28-d140u84h6th60oqvcu90.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1920240" y="5045710"/>
            <a:ext cx="8643620" cy="837009"/>
          </a:xfrm>
          <a:prstGeom prst="rect">
            <a:avLst/>
          </a:prstGeom>
          <a:noFill/>
          <a:ln/>
        </p:spPr>
        <p:txBody>
          <a:bodyPr wrap="square" lIns="91440" tIns="45720" rIns="91440" bIns="45720" rtlCol="0" anchor="ctr">
            <a:spAutoFit/>
          </a:bodyPr>
          <a:lstStyle/>
          <a:p>
            <a:pPr marL="0" indent="0" algn="ctr">
              <a:lnSpc>
                <a:spcPct val="100000"/>
              </a:lnSpc>
              <a:buNone/>
            </a:pPr>
            <a:r>
              <a:rPr lang="en-US" sz="5400" b="1" dirty="0">
                <a:solidFill>
                  <a:srgbClr val="000000"/>
                </a:solidFill>
                <a:latin typeface="MiSans" pitchFamily="34" charset="0"/>
                <a:ea typeface="MiSans" pitchFamily="34" charset="-122"/>
                <a:cs typeface="MiSans" pitchFamily="34" charset="-120"/>
              </a:rPr>
              <a:t>核心功能模块</a:t>
            </a:r>
            <a:endParaRPr lang="en-US" sz="1600" dirty="0"/>
          </a:p>
        </p:txBody>
      </p:sp>
      <p:sp>
        <p:nvSpPr>
          <p:cNvPr id="8" name="Text 5"/>
          <p:cNvSpPr/>
          <p:nvPr/>
        </p:nvSpPr>
        <p:spPr>
          <a:xfrm>
            <a:off x="3447415" y="304483"/>
            <a:ext cx="5640070" cy="1021159"/>
          </a:xfrm>
          <a:prstGeom prst="rect">
            <a:avLst/>
          </a:prstGeom>
          <a:noFill/>
          <a:ln/>
        </p:spPr>
        <p:txBody>
          <a:bodyPr wrap="square" lIns="91440" tIns="45720" rIns="91440" bIns="45720" rtlCol="0" anchor="ctr">
            <a:spAutoFit/>
          </a:bodyPr>
          <a:lstStyle/>
          <a:p>
            <a:pPr marL="0" indent="0" algn="ctr">
              <a:lnSpc>
                <a:spcPct val="100000"/>
              </a:lnSpc>
              <a:buNone/>
            </a:pPr>
            <a:r>
              <a:rPr lang="en-US" sz="6600" b="1" dirty="0">
                <a:solidFill>
                  <a:srgbClr val="000000"/>
                </a:solidFill>
                <a:latin typeface="MiSans" pitchFamily="34" charset="0"/>
                <a:ea typeface="MiSans" pitchFamily="34" charset="-122"/>
                <a:cs typeface="MiSans" pitchFamily="34" charset="-120"/>
              </a:rPr>
              <a:t>PART02</a:t>
            </a:r>
            <a:endParaRPr lang="en-US" sz="1600" dirty="0"/>
          </a:p>
        </p:txBody>
      </p:sp>
      <p:sp>
        <p:nvSpPr>
          <p:cNvPr id="9" name="Text 6"/>
          <p:cNvSpPr/>
          <p:nvPr/>
        </p:nvSpPr>
        <p:spPr>
          <a:xfrm>
            <a:off x="10466070" y="202565"/>
            <a:ext cx="1623695" cy="398145"/>
          </a:xfrm>
          <a:prstGeom prst="rect">
            <a:avLst/>
          </a:prstGeom>
          <a:noFill/>
          <a:ln/>
        </p:spPr>
        <p:txBody>
          <a:bodyPr wrap="square" lIns="91440" tIns="45720" rIns="91440" bIns="45720" rtlCol="0" anchor="t"/>
          <a:lstStyle/>
          <a:p>
            <a:pPr marL="0" indent="0" algn="l">
              <a:lnSpc>
                <a:spcPct val="100000"/>
              </a:lnSpc>
              <a:buNone/>
            </a:pPr>
            <a:r>
              <a:rPr lang="en-US" sz="1800" b="1" dirty="0">
                <a:solidFill>
                  <a:srgbClr val="000000"/>
                </a:solidFill>
                <a:latin typeface="MiSans" pitchFamily="34" charset="0"/>
                <a:ea typeface="MiSans" pitchFamily="34" charset="-122"/>
                <a:cs typeface="MiSans" pitchFamily="34" charset="-120"/>
              </a:rPr>
              <a:t>YOUR LOGO</a:t>
            </a:r>
            <a:endParaRPr lang="en-US" sz="1600" dirty="0"/>
          </a:p>
        </p:txBody>
      </p:sp>
      <p:sp>
        <p:nvSpPr>
          <p:cNvPr id="10" name="Shape 7"/>
          <p:cNvSpPr/>
          <p:nvPr/>
        </p:nvSpPr>
        <p:spPr>
          <a:xfrm>
            <a:off x="291465" y="6075045"/>
            <a:ext cx="607496" cy="0"/>
          </a:xfrm>
          <a:prstGeom prst="line">
            <a:avLst/>
          </a:prstGeom>
          <a:noFill/>
          <a:ln w="57150">
            <a:solidFill>
              <a:srgbClr val="00B0F0"/>
            </a:solidFill>
            <a:prstDash val="solid"/>
            <a:headEnd type="none"/>
            <a:tailEnd type="none"/>
          </a:ln>
        </p:spPr>
      </p:sp>
      <p:sp>
        <p:nvSpPr>
          <p:cNvPr id="11" name="Shape 8"/>
          <p:cNvSpPr/>
          <p:nvPr/>
        </p:nvSpPr>
        <p:spPr>
          <a:xfrm>
            <a:off x="291465" y="6308725"/>
            <a:ext cx="607496" cy="0"/>
          </a:xfrm>
          <a:prstGeom prst="line">
            <a:avLst/>
          </a:prstGeom>
          <a:noFill/>
          <a:ln w="57150">
            <a:solidFill>
              <a:srgbClr val="00B0F0"/>
            </a:solidFill>
            <a:prstDash val="solid"/>
            <a:headEnd type="none"/>
            <a:tailEnd type="none"/>
          </a:ln>
        </p:spPr>
      </p:sp>
      <p:sp>
        <p:nvSpPr>
          <p:cNvPr id="12" name="Shape 9"/>
          <p:cNvSpPr/>
          <p:nvPr/>
        </p:nvSpPr>
        <p:spPr>
          <a:xfrm>
            <a:off x="291465" y="6542405"/>
            <a:ext cx="607496" cy="0"/>
          </a:xfrm>
          <a:prstGeom prst="line">
            <a:avLst/>
          </a:prstGeom>
          <a:noFill/>
          <a:ln w="57150">
            <a:solidFill>
              <a:srgbClr val="00B0F0"/>
            </a:solidFill>
            <a:prstDash val="solid"/>
            <a:headEnd type="none"/>
            <a:tailEnd type="none"/>
          </a:ln>
        </p:spPr>
      </p:sp>
      <p:sp>
        <p:nvSpPr>
          <p:cNvPr id="13" name="Shape 10"/>
          <p:cNvSpPr/>
          <p:nvPr/>
        </p:nvSpPr>
        <p:spPr>
          <a:xfrm>
            <a:off x="291465" y="202565"/>
            <a:ext cx="337185" cy="337185"/>
          </a:xfrm>
          <a:prstGeom prst="ellipse">
            <a:avLst/>
          </a:prstGeom>
          <a:solidFill>
            <a:srgbClr val="FFFFFF"/>
          </a:solidFill>
          <a:ln w="19050">
            <a:solidFill>
              <a:srgbClr val="00B0F0"/>
            </a:solidFill>
            <a:prstDash val="solid"/>
          </a:ln>
        </p:spPr>
      </p:sp>
      <p:sp>
        <p:nvSpPr>
          <p:cNvPr id="14" name="Text 11"/>
          <p:cNvSpPr/>
          <p:nvPr/>
        </p:nvSpPr>
        <p:spPr>
          <a:xfrm>
            <a:off x="29146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251585" y="202565"/>
            <a:ext cx="337185" cy="337185"/>
          </a:xfrm>
          <a:prstGeom prst="ellipse">
            <a:avLst/>
          </a:prstGeom>
          <a:solidFill>
            <a:srgbClr val="FFFFFF"/>
          </a:solidFill>
          <a:ln w="19050">
            <a:solidFill>
              <a:srgbClr val="00B0F0"/>
            </a:solidFill>
            <a:prstDash val="solid"/>
          </a:ln>
        </p:spPr>
      </p:sp>
      <p:sp>
        <p:nvSpPr>
          <p:cNvPr id="16" name="Text 13"/>
          <p:cNvSpPr/>
          <p:nvPr/>
        </p:nvSpPr>
        <p:spPr>
          <a:xfrm>
            <a:off x="125158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7" name="Shape 14"/>
          <p:cNvSpPr/>
          <p:nvPr/>
        </p:nvSpPr>
        <p:spPr>
          <a:xfrm>
            <a:off x="771525" y="202565"/>
            <a:ext cx="337185" cy="337185"/>
          </a:xfrm>
          <a:prstGeom prst="ellipse">
            <a:avLst/>
          </a:prstGeom>
          <a:solidFill>
            <a:srgbClr val="00B0F0"/>
          </a:solidFill>
          <a:ln w="19050">
            <a:solidFill>
              <a:srgbClr val="FFFFFF"/>
            </a:solidFill>
            <a:prstDash val="solid"/>
          </a:ln>
        </p:spPr>
      </p:sp>
      <p:sp>
        <p:nvSpPr>
          <p:cNvPr id="18" name="Text 15"/>
          <p:cNvSpPr/>
          <p:nvPr/>
        </p:nvSpPr>
        <p:spPr>
          <a:xfrm>
            <a:off x="77152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9" name="Shape 16"/>
          <p:cNvSpPr/>
          <p:nvPr/>
        </p:nvSpPr>
        <p:spPr>
          <a:xfrm>
            <a:off x="1731645" y="202565"/>
            <a:ext cx="337185" cy="337185"/>
          </a:xfrm>
          <a:prstGeom prst="ellipse">
            <a:avLst/>
          </a:prstGeom>
          <a:solidFill>
            <a:srgbClr val="00B0F0"/>
          </a:solidFill>
          <a:ln w="19050">
            <a:solidFill>
              <a:srgbClr val="FFFFFF"/>
            </a:solidFill>
            <a:prstDash val="solid"/>
          </a:ln>
        </p:spPr>
      </p:sp>
      <p:sp>
        <p:nvSpPr>
          <p:cNvPr id="20" name="Text 17"/>
          <p:cNvSpPr/>
          <p:nvPr/>
        </p:nvSpPr>
        <p:spPr>
          <a:xfrm>
            <a:off x="1731645" y="202565"/>
            <a:ext cx="337185" cy="337185"/>
          </a:xfrm>
          <a:prstGeom prst="rect">
            <a:avLst/>
          </a:prstGeom>
          <a:noFill/>
          <a:ln/>
        </p:spPr>
        <p:txBody>
          <a:bodyPr wrap="square" lIns="45720" tIns="91440" rIns="91440" bIns="45720" rtlCol="0" anchor="ctr"/>
          <a:lstStyle/>
          <a:p>
            <a:pPr marL="0" indent="0">
              <a:lnSpc>
                <a:spcPct val="100000"/>
              </a:lnSpc>
              <a:buNone/>
            </a:pP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Text 7"/>
          <p:cNvSpPr/>
          <p:nvPr/>
        </p:nvSpPr>
        <p:spPr>
          <a:xfrm>
            <a:off x="3133090" y="1727200"/>
            <a:ext cx="8551545" cy="1143000"/>
          </a:xfrm>
          <a:prstGeom prst="rect">
            <a:avLst/>
          </a:prstGeom>
          <a:noFill/>
          <a:ln/>
        </p:spPr>
        <p:txBody>
          <a:bodyPr wrap="square" lIns="91440" tIns="45720" rIns="91440" bIns="45720" rtlCol="0" anchor="t"/>
          <a:lstStyle/>
          <a:p>
            <a:pPr marL="0" indent="0" algn="just">
              <a:lnSpc>
                <a:spcPct val="130000"/>
              </a:lnSpc>
              <a:buNone/>
            </a:pPr>
            <a:r>
              <a:rPr lang="en-US" sz="2400" dirty="0">
                <a:solidFill>
                  <a:srgbClr val="000000"/>
                </a:solidFill>
                <a:latin typeface="MiSans" pitchFamily="34" charset="0"/>
                <a:ea typeface="MiSans" pitchFamily="34" charset="-122"/>
                <a:cs typeface="MiSans" pitchFamily="34" charset="-120"/>
              </a:rPr>
              <a:t>按重要性排序展示待办任务，帮助用户聚焦核心任务。</a:t>
            </a:r>
            <a:endParaRPr lang="en-US" sz="2400" dirty="0"/>
          </a:p>
        </p:txBody>
      </p:sp>
      <p:sp>
        <p:nvSpPr>
          <p:cNvPr id="10" name="Shape 8"/>
          <p:cNvSpPr/>
          <p:nvPr/>
        </p:nvSpPr>
        <p:spPr>
          <a:xfrm flipH="1">
            <a:off x="240030" y="154940"/>
            <a:ext cx="322580" cy="323850"/>
          </a:xfrm>
          <a:prstGeom prst="chevron">
            <a:avLst>
              <a:gd name="adj" fmla="val 69082"/>
            </a:avLst>
          </a:prstGeom>
          <a:solidFill>
            <a:srgbClr val="FFFFFF"/>
          </a:solidFill>
          <a:ln/>
        </p:spPr>
      </p:sp>
      <p:sp>
        <p:nvSpPr>
          <p:cNvPr id="11" name="Text 9"/>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Text 10"/>
          <p:cNvSpPr/>
          <p:nvPr/>
        </p:nvSpPr>
        <p:spPr>
          <a:xfrm>
            <a:off x="2256155" y="142240"/>
            <a:ext cx="7499985" cy="368300"/>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可视化界面</a:t>
            </a:r>
            <a:endParaRPr lang="en-US" sz="1600" dirty="0"/>
          </a:p>
        </p:txBody>
      </p:sp>
      <p:sp>
        <p:nvSpPr>
          <p:cNvPr id="14" name="Text 12"/>
          <p:cNvSpPr/>
          <p:nvPr/>
        </p:nvSpPr>
        <p:spPr>
          <a:xfrm>
            <a:off x="7728585" y="3213735"/>
            <a:ext cx="3923030" cy="2591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4"/>
          <p:cNvSpPr/>
          <p:nvPr/>
        </p:nvSpPr>
        <p:spPr>
          <a:xfrm>
            <a:off x="7614285" y="3049270"/>
            <a:ext cx="3846195" cy="2591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Text 18"/>
          <p:cNvSpPr/>
          <p:nvPr/>
        </p:nvSpPr>
        <p:spPr>
          <a:xfrm>
            <a:off x="3296920" y="3187065"/>
            <a:ext cx="3923030" cy="2591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Text 20"/>
          <p:cNvSpPr/>
          <p:nvPr/>
        </p:nvSpPr>
        <p:spPr>
          <a:xfrm>
            <a:off x="3182620" y="3022600"/>
            <a:ext cx="3846195" cy="2591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5" name="Shape 23"/>
          <p:cNvSpPr/>
          <p:nvPr/>
        </p:nvSpPr>
        <p:spPr>
          <a:xfrm>
            <a:off x="562610" y="2512695"/>
            <a:ext cx="2063115" cy="3128010"/>
          </a:xfrm>
          <a:prstGeom prst="rect">
            <a:avLst/>
          </a:prstGeom>
          <a:solidFill>
            <a:srgbClr val="000000">
              <a:alpha val="0"/>
            </a:srgbClr>
          </a:solidFill>
          <a:ln w="28575">
            <a:solidFill>
              <a:srgbClr val="000000"/>
            </a:solidFill>
            <a:prstDash val="solid"/>
          </a:ln>
        </p:spPr>
      </p:sp>
      <p:sp>
        <p:nvSpPr>
          <p:cNvPr id="26" name="Text 24"/>
          <p:cNvSpPr/>
          <p:nvPr/>
        </p:nvSpPr>
        <p:spPr>
          <a:xfrm>
            <a:off x="523240" y="2232025"/>
            <a:ext cx="2063115" cy="312801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27" name="Image 0" descr="https://test-kimi-img.moonshot.cn/pub/slides/slides_tmpl/image/25-06-10-18:55:40-d140ub4h6th60oqvcuk0.png"/>
          <p:cNvPicPr>
            <a:picLocks noChangeAspect="1"/>
          </p:cNvPicPr>
          <p:nvPr/>
        </p:nvPicPr>
        <p:blipFill>
          <a:blip r:embed="rId3"/>
          <a:stretch>
            <a:fillRect/>
          </a:stretch>
        </p:blipFill>
        <p:spPr>
          <a:xfrm>
            <a:off x="348597" y="2416510"/>
            <a:ext cx="2603500" cy="3441700"/>
          </a:xfrm>
          <a:prstGeom prst="rect">
            <a:avLst/>
          </a:prstGeom>
        </p:spPr>
      </p:pic>
      <p:sp>
        <p:nvSpPr>
          <p:cNvPr id="28" name="Shape 25"/>
          <p:cNvSpPr/>
          <p:nvPr/>
        </p:nvSpPr>
        <p:spPr>
          <a:xfrm>
            <a:off x="3133090" y="1163320"/>
            <a:ext cx="85725" cy="343535"/>
          </a:xfrm>
          <a:prstGeom prst="rect">
            <a:avLst/>
          </a:prstGeom>
          <a:solidFill>
            <a:srgbClr val="00B0F0"/>
          </a:solidFill>
          <a:ln/>
        </p:spPr>
      </p:sp>
      <p:sp>
        <p:nvSpPr>
          <p:cNvPr id="29" name="Text 26"/>
          <p:cNvSpPr/>
          <p:nvPr/>
        </p:nvSpPr>
        <p:spPr>
          <a:xfrm>
            <a:off x="3133090" y="1163320"/>
            <a:ext cx="85725" cy="3435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Text 27"/>
          <p:cNvSpPr/>
          <p:nvPr/>
        </p:nvSpPr>
        <p:spPr>
          <a:xfrm>
            <a:off x="3218498" y="1114534"/>
            <a:ext cx="6123976" cy="584775"/>
          </a:xfrm>
          <a:prstGeom prst="rect">
            <a:avLst/>
          </a:prstGeom>
          <a:noFill/>
          <a:ln/>
        </p:spPr>
        <p:txBody>
          <a:bodyPr wrap="square" lIns="91440" tIns="45720" rIns="91440" bIns="45720" rtlCol="0" anchor="t">
            <a:spAutoFit/>
          </a:bodyPr>
          <a:lstStyle/>
          <a:p>
            <a:pPr marL="0" indent="0" algn="l">
              <a:lnSpc>
                <a:spcPct val="100000"/>
              </a:lnSpc>
              <a:buNone/>
            </a:pPr>
            <a:r>
              <a:rPr lang="en-US" sz="3200" dirty="0" err="1">
                <a:solidFill>
                  <a:srgbClr val="00B0F0"/>
                </a:solidFill>
                <a:latin typeface="MiSans" pitchFamily="34" charset="0"/>
                <a:ea typeface="MiSans" pitchFamily="34" charset="-122"/>
                <a:cs typeface="MiSans" pitchFamily="34" charset="-120"/>
              </a:rPr>
              <a:t>推荐任务展示</a:t>
            </a:r>
            <a:r>
              <a:rPr lang="en-US" sz="3200" dirty="0">
                <a:solidFill>
                  <a:srgbClr val="00B0F0"/>
                </a:solidFill>
                <a:latin typeface="MiSans" pitchFamily="34" charset="0"/>
                <a:ea typeface="MiSans" pitchFamily="34" charset="-122"/>
                <a:cs typeface="MiSans" pitchFamily="34" charset="-120"/>
              </a:rPr>
              <a:t>&amp;&amp;</a:t>
            </a:r>
            <a:r>
              <a:rPr lang="zh-CN" altLang="en-US" sz="3200" dirty="0">
                <a:solidFill>
                  <a:srgbClr val="00B0F0"/>
                </a:solidFill>
                <a:latin typeface="MiSans" pitchFamily="34" charset="0"/>
                <a:ea typeface="MiSans" pitchFamily="34" charset="-122"/>
                <a:cs typeface="MiSans" pitchFamily="34" charset="-120"/>
              </a:rPr>
              <a:t>任务交互管理</a:t>
            </a:r>
            <a:endParaRPr lang="en-US" sz="3200" dirty="0"/>
          </a:p>
        </p:txBody>
      </p:sp>
      <p:pic>
        <p:nvPicPr>
          <p:cNvPr id="32" name="图片 31">
            <a:extLst>
              <a:ext uri="{FF2B5EF4-FFF2-40B4-BE49-F238E27FC236}">
                <a16:creationId xmlns:a16="http://schemas.microsoft.com/office/drawing/2014/main" id="{537BFB35-D792-4D15-A8C5-D027B358BADC}"/>
              </a:ext>
            </a:extLst>
          </p:cNvPr>
          <p:cNvPicPr>
            <a:picLocks noChangeAspect="1"/>
          </p:cNvPicPr>
          <p:nvPr/>
        </p:nvPicPr>
        <p:blipFill>
          <a:blip r:embed="rId4"/>
          <a:stretch>
            <a:fillRect/>
          </a:stretch>
        </p:blipFill>
        <p:spPr>
          <a:xfrm>
            <a:off x="3182620" y="2232025"/>
            <a:ext cx="5083641" cy="3810671"/>
          </a:xfrm>
          <a:prstGeom prst="rect">
            <a:avLst/>
          </a:prstGeom>
        </p:spPr>
      </p:pic>
      <p:pic>
        <p:nvPicPr>
          <p:cNvPr id="34" name="图片 33">
            <a:extLst>
              <a:ext uri="{FF2B5EF4-FFF2-40B4-BE49-F238E27FC236}">
                <a16:creationId xmlns:a16="http://schemas.microsoft.com/office/drawing/2014/main" id="{A8F4B0F9-64B1-4BCE-B532-18E02E8C1A2A}"/>
              </a:ext>
            </a:extLst>
          </p:cNvPr>
          <p:cNvPicPr>
            <a:picLocks noChangeAspect="1"/>
          </p:cNvPicPr>
          <p:nvPr/>
        </p:nvPicPr>
        <p:blipFill>
          <a:blip r:embed="rId5"/>
          <a:stretch>
            <a:fillRect/>
          </a:stretch>
        </p:blipFill>
        <p:spPr>
          <a:xfrm>
            <a:off x="8496784" y="2356553"/>
            <a:ext cx="2518211" cy="472649"/>
          </a:xfrm>
          <a:prstGeom prst="rect">
            <a:avLst/>
          </a:prstGeom>
        </p:spPr>
      </p:pic>
      <p:pic>
        <p:nvPicPr>
          <p:cNvPr id="36" name="图片 35">
            <a:extLst>
              <a:ext uri="{FF2B5EF4-FFF2-40B4-BE49-F238E27FC236}">
                <a16:creationId xmlns:a16="http://schemas.microsoft.com/office/drawing/2014/main" id="{5FA7B0CD-1DA1-4613-945D-48E229A9FFB6}"/>
              </a:ext>
            </a:extLst>
          </p:cNvPr>
          <p:cNvPicPr>
            <a:picLocks noChangeAspect="1"/>
          </p:cNvPicPr>
          <p:nvPr/>
        </p:nvPicPr>
        <p:blipFill>
          <a:blip r:embed="rId6"/>
          <a:stretch>
            <a:fillRect/>
          </a:stretch>
        </p:blipFill>
        <p:spPr>
          <a:xfrm>
            <a:off x="8537415" y="2993667"/>
            <a:ext cx="2477226" cy="3031570"/>
          </a:xfrm>
          <a:prstGeom prst="rect">
            <a:avLst/>
          </a:prstGeom>
        </p:spPr>
      </p:pic>
      <p:pic>
        <p:nvPicPr>
          <p:cNvPr id="38" name="图片 37">
            <a:extLst>
              <a:ext uri="{FF2B5EF4-FFF2-40B4-BE49-F238E27FC236}">
                <a16:creationId xmlns:a16="http://schemas.microsoft.com/office/drawing/2014/main" id="{E8619DD4-FC50-43C2-8106-933A81A9795E}"/>
              </a:ext>
            </a:extLst>
          </p:cNvPr>
          <p:cNvPicPr>
            <a:picLocks noChangeAspect="1"/>
          </p:cNvPicPr>
          <p:nvPr/>
        </p:nvPicPr>
        <p:blipFill>
          <a:blip r:embed="rId7"/>
          <a:stretch>
            <a:fillRect/>
          </a:stretch>
        </p:blipFill>
        <p:spPr>
          <a:xfrm>
            <a:off x="6492949" y="6025237"/>
            <a:ext cx="4522046" cy="7862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0720"/>
          </a:xfrm>
          <a:prstGeom prst="rect">
            <a:avLst/>
          </a:prstGeom>
          <a:solidFill>
            <a:srgbClr val="00B0F0"/>
          </a:solidFill>
          <a:ln/>
        </p:spPr>
      </p:sp>
      <p:sp>
        <p:nvSpPr>
          <p:cNvPr id="3" name="Text 1"/>
          <p:cNvSpPr/>
          <p:nvPr/>
        </p:nvSpPr>
        <p:spPr>
          <a:xfrm>
            <a:off x="0" y="0"/>
            <a:ext cx="12192000" cy="6807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2220595" y="129540"/>
            <a:ext cx="7731125" cy="447675"/>
          </a:xfrm>
          <a:prstGeom prst="roundRect">
            <a:avLst>
              <a:gd name="adj" fmla="val 50000"/>
            </a:avLst>
          </a:prstGeom>
          <a:solidFill>
            <a:srgbClr val="FFFFFF"/>
          </a:solidFill>
          <a:ln/>
        </p:spPr>
      </p:sp>
      <p:sp>
        <p:nvSpPr>
          <p:cNvPr id="5" name="Text 3"/>
          <p:cNvSpPr/>
          <p:nvPr/>
        </p:nvSpPr>
        <p:spPr>
          <a:xfrm>
            <a:off x="2220595" y="129540"/>
            <a:ext cx="7731125" cy="447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11540490" y="202030"/>
            <a:ext cx="360045" cy="0"/>
          </a:xfrm>
          <a:prstGeom prst="line">
            <a:avLst/>
          </a:prstGeom>
          <a:noFill/>
          <a:ln w="38100">
            <a:solidFill>
              <a:srgbClr val="FFFFFF"/>
            </a:solidFill>
            <a:prstDash val="solid"/>
            <a:headEnd type="none"/>
            <a:tailEnd type="none"/>
          </a:ln>
        </p:spPr>
      </p:sp>
      <p:sp>
        <p:nvSpPr>
          <p:cNvPr id="7" name="Shape 5"/>
          <p:cNvSpPr/>
          <p:nvPr/>
        </p:nvSpPr>
        <p:spPr>
          <a:xfrm>
            <a:off x="11540490" y="340460"/>
            <a:ext cx="360045" cy="0"/>
          </a:xfrm>
          <a:prstGeom prst="line">
            <a:avLst/>
          </a:prstGeom>
          <a:noFill/>
          <a:ln w="38100">
            <a:solidFill>
              <a:srgbClr val="FFFFFF"/>
            </a:solidFill>
            <a:prstDash val="solid"/>
            <a:headEnd type="none"/>
            <a:tailEnd type="none"/>
          </a:ln>
        </p:spPr>
      </p:sp>
      <p:sp>
        <p:nvSpPr>
          <p:cNvPr id="8" name="Shape 6"/>
          <p:cNvSpPr/>
          <p:nvPr/>
        </p:nvSpPr>
        <p:spPr>
          <a:xfrm>
            <a:off x="11540490" y="478890"/>
            <a:ext cx="360045" cy="0"/>
          </a:xfrm>
          <a:prstGeom prst="line">
            <a:avLst/>
          </a:prstGeom>
          <a:noFill/>
          <a:ln w="38100">
            <a:solidFill>
              <a:srgbClr val="FFFFFF"/>
            </a:solidFill>
            <a:prstDash val="solid"/>
            <a:headEnd type="none"/>
            <a:tailEnd type="none"/>
          </a:ln>
        </p:spPr>
      </p:sp>
      <p:sp>
        <p:nvSpPr>
          <p:cNvPr id="9" name="Shape 7"/>
          <p:cNvSpPr/>
          <p:nvPr/>
        </p:nvSpPr>
        <p:spPr>
          <a:xfrm flipH="1">
            <a:off x="240030" y="154940"/>
            <a:ext cx="322580" cy="323850"/>
          </a:xfrm>
          <a:prstGeom prst="chevron">
            <a:avLst>
              <a:gd name="adj" fmla="val 69082"/>
            </a:avLst>
          </a:prstGeom>
          <a:solidFill>
            <a:srgbClr val="FFFFFF"/>
          </a:solidFill>
          <a:ln/>
        </p:spPr>
      </p:sp>
      <p:sp>
        <p:nvSpPr>
          <p:cNvPr id="10" name="Text 8"/>
          <p:cNvSpPr/>
          <p:nvPr/>
        </p:nvSpPr>
        <p:spPr>
          <a:xfrm>
            <a:off x="240030" y="154940"/>
            <a:ext cx="322580" cy="32385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9"/>
          <p:cNvSpPr/>
          <p:nvPr/>
        </p:nvSpPr>
        <p:spPr>
          <a:xfrm>
            <a:off x="2256155" y="95558"/>
            <a:ext cx="7499985" cy="461665"/>
          </a:xfrm>
          <a:prstGeom prst="rect">
            <a:avLst/>
          </a:prstGeom>
          <a:noFill/>
          <a:ln/>
        </p:spPr>
        <p:txBody>
          <a:bodyPr wrap="square" lIns="91440" tIns="45720" rIns="91440" bIns="45720" rtlCol="0" anchor="ctr">
            <a:spAutoFit/>
          </a:bodyPr>
          <a:lstStyle/>
          <a:p>
            <a:pPr marL="0" indent="0" algn="ctr">
              <a:lnSpc>
                <a:spcPct val="100000"/>
              </a:lnSpc>
              <a:buNone/>
            </a:pPr>
            <a:r>
              <a:rPr lang="en-US" sz="2400" dirty="0" err="1">
                <a:solidFill>
                  <a:srgbClr val="000000"/>
                </a:solidFill>
                <a:latin typeface="MiSans" pitchFamily="34" charset="0"/>
                <a:ea typeface="MiSans" pitchFamily="34" charset="-122"/>
                <a:cs typeface="MiSans" pitchFamily="34" charset="-120"/>
              </a:rPr>
              <a:t>任务</a:t>
            </a:r>
            <a:r>
              <a:rPr lang="zh-CN" altLang="en-US" sz="2400" dirty="0">
                <a:solidFill>
                  <a:srgbClr val="000000"/>
                </a:solidFill>
                <a:latin typeface="MiSans" pitchFamily="34" charset="0"/>
                <a:ea typeface="MiSans" pitchFamily="34" charset="-122"/>
                <a:cs typeface="MiSans" pitchFamily="34" charset="-120"/>
              </a:rPr>
              <a:t>相关</a:t>
            </a:r>
            <a:endParaRPr lang="en-US" sz="1600" dirty="0"/>
          </a:p>
        </p:txBody>
      </p:sp>
      <p:sp>
        <p:nvSpPr>
          <p:cNvPr id="12" name="Shape 10"/>
          <p:cNvSpPr/>
          <p:nvPr/>
        </p:nvSpPr>
        <p:spPr>
          <a:xfrm>
            <a:off x="663575" y="1140460"/>
            <a:ext cx="3412490" cy="4547235"/>
          </a:xfrm>
          <a:prstGeom prst="roundRect">
            <a:avLst>
              <a:gd name="adj" fmla="val 8931"/>
            </a:avLst>
          </a:prstGeom>
          <a:solidFill>
            <a:srgbClr val="000000">
              <a:alpha val="0"/>
            </a:srgbClr>
          </a:solidFill>
          <a:ln w="28575">
            <a:solidFill>
              <a:srgbClr val="00B0F0"/>
            </a:solidFill>
            <a:prstDash val="solid"/>
          </a:ln>
        </p:spPr>
      </p:sp>
      <p:sp>
        <p:nvSpPr>
          <p:cNvPr id="13" name="Text 11"/>
          <p:cNvSpPr/>
          <p:nvPr/>
        </p:nvSpPr>
        <p:spPr>
          <a:xfrm>
            <a:off x="663575" y="1140460"/>
            <a:ext cx="3412490" cy="45472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a:off x="858520" y="1368425"/>
            <a:ext cx="3071495" cy="385445"/>
          </a:xfrm>
          <a:prstGeom prst="roundRect">
            <a:avLst>
              <a:gd name="adj" fmla="val 45340"/>
            </a:avLst>
          </a:prstGeom>
          <a:solidFill>
            <a:srgbClr val="00B0F0"/>
          </a:solidFill>
          <a:ln/>
        </p:spPr>
      </p:sp>
      <p:sp>
        <p:nvSpPr>
          <p:cNvPr id="15" name="Text 13"/>
          <p:cNvSpPr/>
          <p:nvPr/>
        </p:nvSpPr>
        <p:spPr>
          <a:xfrm>
            <a:off x="858520" y="1368425"/>
            <a:ext cx="3071495" cy="3854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Text 14"/>
          <p:cNvSpPr/>
          <p:nvPr/>
        </p:nvSpPr>
        <p:spPr>
          <a:xfrm>
            <a:off x="857885" y="1946910"/>
            <a:ext cx="3070860" cy="2292985"/>
          </a:xfrm>
          <a:prstGeom prst="rect">
            <a:avLst/>
          </a:prstGeom>
          <a:noFill/>
          <a:ln/>
        </p:spPr>
        <p:txBody>
          <a:bodyPr wrap="square" lIns="91440" tIns="45720" rIns="91440" bIns="45720" rtlCol="0" anchor="t"/>
          <a:lstStyle/>
          <a:p>
            <a:pPr marL="0" indent="0" algn="just">
              <a:lnSpc>
                <a:spcPct val="130000"/>
              </a:lnSpc>
              <a:buNone/>
            </a:pPr>
            <a:r>
              <a:rPr lang="en-US" sz="1400" dirty="0">
                <a:solidFill>
                  <a:srgbClr val="000000"/>
                </a:solidFill>
                <a:latin typeface="MiSans" pitchFamily="34" charset="0"/>
                <a:ea typeface="MiSans" pitchFamily="34" charset="-122"/>
                <a:cs typeface="MiSans" pitchFamily="34" charset="-120"/>
              </a:rPr>
              <a:t>包含任务名称、内容、截止时间、主观权重、类别等基础属性。</a:t>
            </a:r>
            <a:endParaRPr lang="en-US" sz="1600" dirty="0"/>
          </a:p>
        </p:txBody>
      </p:sp>
      <p:sp>
        <p:nvSpPr>
          <p:cNvPr id="17" name="Text 15"/>
          <p:cNvSpPr/>
          <p:nvPr/>
        </p:nvSpPr>
        <p:spPr>
          <a:xfrm>
            <a:off x="858520" y="1368425"/>
            <a:ext cx="3070860" cy="385445"/>
          </a:xfrm>
          <a:prstGeom prst="rect">
            <a:avLst/>
          </a:prstGeom>
          <a:noFill/>
          <a:ln/>
        </p:spPr>
        <p:txBody>
          <a:bodyPr wrap="square" lIns="91440" tIns="45720" rIns="91440" bIns="45720" rtlCol="0" anchor="ctr"/>
          <a:lstStyle/>
          <a:p>
            <a:pPr marL="0" indent="0" algn="ctr">
              <a:lnSpc>
                <a:spcPct val="100000"/>
              </a:lnSpc>
              <a:buNone/>
            </a:pPr>
            <a:r>
              <a:rPr lang="en-US" sz="1600" dirty="0">
                <a:solidFill>
                  <a:srgbClr val="FFFFFF"/>
                </a:solidFill>
                <a:latin typeface="MiSans" pitchFamily="34" charset="0"/>
                <a:ea typeface="MiSans" pitchFamily="34" charset="-122"/>
                <a:cs typeface="MiSans" pitchFamily="34" charset="-120"/>
              </a:rPr>
              <a:t>基础属性定义</a:t>
            </a:r>
            <a:endParaRPr lang="en-US" sz="1600" dirty="0"/>
          </a:p>
        </p:txBody>
      </p:sp>
      <p:sp>
        <p:nvSpPr>
          <p:cNvPr id="18" name="Shape 16"/>
          <p:cNvSpPr/>
          <p:nvPr/>
        </p:nvSpPr>
        <p:spPr>
          <a:xfrm>
            <a:off x="4580255" y="1140460"/>
            <a:ext cx="3412490" cy="4547235"/>
          </a:xfrm>
          <a:prstGeom prst="roundRect">
            <a:avLst>
              <a:gd name="adj" fmla="val 8931"/>
            </a:avLst>
          </a:prstGeom>
          <a:solidFill>
            <a:srgbClr val="000000">
              <a:alpha val="0"/>
            </a:srgbClr>
          </a:solidFill>
          <a:ln w="28575">
            <a:solidFill>
              <a:srgbClr val="00B0F0"/>
            </a:solidFill>
            <a:prstDash val="solid"/>
          </a:ln>
        </p:spPr>
      </p:sp>
      <p:sp>
        <p:nvSpPr>
          <p:cNvPr id="19" name="Text 17"/>
          <p:cNvSpPr/>
          <p:nvPr/>
        </p:nvSpPr>
        <p:spPr>
          <a:xfrm>
            <a:off x="4580255" y="1140460"/>
            <a:ext cx="3412490" cy="45472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a:off x="4775200" y="1368425"/>
            <a:ext cx="3071495" cy="385445"/>
          </a:xfrm>
          <a:prstGeom prst="roundRect">
            <a:avLst>
              <a:gd name="adj" fmla="val 45340"/>
            </a:avLst>
          </a:prstGeom>
          <a:solidFill>
            <a:srgbClr val="00B0F0"/>
          </a:solidFill>
          <a:ln/>
        </p:spPr>
      </p:sp>
      <p:sp>
        <p:nvSpPr>
          <p:cNvPr id="21" name="Text 19"/>
          <p:cNvSpPr/>
          <p:nvPr/>
        </p:nvSpPr>
        <p:spPr>
          <a:xfrm>
            <a:off x="4775200" y="1368425"/>
            <a:ext cx="3071495" cy="3854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Text 20"/>
          <p:cNvSpPr/>
          <p:nvPr/>
        </p:nvSpPr>
        <p:spPr>
          <a:xfrm>
            <a:off x="4517390" y="1850390"/>
            <a:ext cx="3853815" cy="2292985"/>
          </a:xfrm>
          <a:prstGeom prst="rect">
            <a:avLst/>
          </a:prstGeom>
          <a:noFill/>
          <a:ln/>
        </p:spPr>
        <p:txBody>
          <a:bodyPr wrap="square" lIns="91440" tIns="45720" rIns="91440" bIns="45720" rtlCol="0" anchor="t"/>
          <a:lstStyle/>
          <a:p>
            <a:pPr marL="0" indent="0" algn="just">
              <a:lnSpc>
                <a:spcPct val="130000"/>
              </a:lnSpc>
              <a:buNone/>
            </a:pPr>
            <a:r>
              <a:rPr lang="zh-CN" altLang="en-US" sz="1400" b="1" i="0" dirty="0">
                <a:effectLst/>
                <a:latin typeface="微软雅黑" panose="020B0503020204020204" pitchFamily="34" charset="-122"/>
                <a:ea typeface="微软雅黑" panose="020B0503020204020204" pitchFamily="34" charset="-122"/>
              </a:rPr>
              <a:t>总权重 </a:t>
            </a:r>
            <a:r>
              <a:rPr lang="en-US" altLang="zh-CN" sz="1400" b="1" i="0" dirty="0">
                <a:effectLst/>
                <a:latin typeface="微软雅黑" panose="020B0503020204020204" pitchFamily="34" charset="-122"/>
                <a:ea typeface="微软雅黑" panose="020B0503020204020204" pitchFamily="34" charset="-122"/>
              </a:rPr>
              <a:t>= </a:t>
            </a:r>
            <a:r>
              <a:rPr lang="zh-CN" altLang="en-US" sz="1400" b="1" i="0" dirty="0">
                <a:effectLst/>
                <a:latin typeface="微软雅黑" panose="020B0503020204020204" pitchFamily="34" charset="-122"/>
                <a:ea typeface="微软雅黑" panose="020B0503020204020204" pitchFamily="34" charset="-122"/>
              </a:rPr>
              <a:t>基础权重 </a:t>
            </a:r>
            <a:r>
              <a:rPr lang="en-US" altLang="zh-CN" sz="1400" b="1" i="0" dirty="0">
                <a:effectLst/>
                <a:latin typeface="微软雅黑" panose="020B0503020204020204" pitchFamily="34" charset="-122"/>
                <a:ea typeface="微软雅黑" panose="020B0503020204020204" pitchFamily="34" charset="-122"/>
              </a:rPr>
              <a:t>+ (1/</a:t>
            </a:r>
            <a:r>
              <a:rPr lang="zh-CN" altLang="en-US" sz="1400" b="1" i="0" dirty="0">
                <a:effectLst/>
                <a:latin typeface="微软雅黑" panose="020B0503020204020204" pitchFamily="34" charset="-122"/>
                <a:ea typeface="微软雅黑" panose="020B0503020204020204" pitchFamily="34" charset="-122"/>
              </a:rPr>
              <a:t>剩余小时数 </a:t>
            </a:r>
            <a:r>
              <a:rPr lang="en-US" altLang="zh-CN" sz="1400" b="1" i="0" dirty="0">
                <a:effectLst/>
                <a:latin typeface="微软雅黑" panose="020B0503020204020204" pitchFamily="34" charset="-122"/>
                <a:ea typeface="微软雅黑" panose="020B0503020204020204" pitchFamily="34" charset="-122"/>
              </a:rPr>
              <a:t>× 50)</a:t>
            </a:r>
            <a:endParaRPr lang="en-US" sz="1400" b="1" dirty="0">
              <a:latin typeface="微软雅黑" panose="020B0503020204020204" pitchFamily="34" charset="-122"/>
              <a:ea typeface="微软雅黑" panose="020B0503020204020204" pitchFamily="34" charset="-122"/>
            </a:endParaRPr>
          </a:p>
        </p:txBody>
      </p:sp>
      <p:sp>
        <p:nvSpPr>
          <p:cNvPr id="23" name="Text 21"/>
          <p:cNvSpPr/>
          <p:nvPr/>
        </p:nvSpPr>
        <p:spPr>
          <a:xfrm>
            <a:off x="4775200" y="1368425"/>
            <a:ext cx="3070860" cy="385445"/>
          </a:xfrm>
          <a:prstGeom prst="rect">
            <a:avLst/>
          </a:prstGeom>
          <a:noFill/>
          <a:ln/>
        </p:spPr>
        <p:txBody>
          <a:bodyPr wrap="square" lIns="91440" tIns="45720" rIns="91440" bIns="45720" rtlCol="0" anchor="ctr"/>
          <a:lstStyle/>
          <a:p>
            <a:pPr marL="0" indent="0" algn="ctr">
              <a:lnSpc>
                <a:spcPct val="100000"/>
              </a:lnSpc>
              <a:buNone/>
            </a:pPr>
            <a:r>
              <a:rPr lang="en-US" sz="1600" dirty="0">
                <a:solidFill>
                  <a:srgbClr val="FFFFFF"/>
                </a:solidFill>
                <a:latin typeface="MiSans" pitchFamily="34" charset="0"/>
                <a:ea typeface="MiSans" pitchFamily="34" charset="-122"/>
                <a:cs typeface="MiSans" pitchFamily="34" charset="-120"/>
              </a:rPr>
              <a:t>动态重要性计算</a:t>
            </a:r>
            <a:endParaRPr lang="en-US" sz="1600" dirty="0"/>
          </a:p>
        </p:txBody>
      </p:sp>
      <p:sp>
        <p:nvSpPr>
          <p:cNvPr id="24" name="Shape 22"/>
          <p:cNvSpPr/>
          <p:nvPr/>
        </p:nvSpPr>
        <p:spPr>
          <a:xfrm>
            <a:off x="8434070" y="1140460"/>
            <a:ext cx="3412490" cy="4547235"/>
          </a:xfrm>
          <a:prstGeom prst="roundRect">
            <a:avLst>
              <a:gd name="adj" fmla="val 8931"/>
            </a:avLst>
          </a:prstGeom>
          <a:solidFill>
            <a:srgbClr val="000000">
              <a:alpha val="0"/>
            </a:srgbClr>
          </a:solidFill>
          <a:ln w="28575">
            <a:solidFill>
              <a:srgbClr val="00B0F0"/>
            </a:solidFill>
            <a:prstDash val="solid"/>
          </a:ln>
        </p:spPr>
      </p:sp>
      <p:sp>
        <p:nvSpPr>
          <p:cNvPr id="25" name="Text 23"/>
          <p:cNvSpPr/>
          <p:nvPr/>
        </p:nvSpPr>
        <p:spPr>
          <a:xfrm>
            <a:off x="8434070" y="1140460"/>
            <a:ext cx="3412490" cy="45472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a:off x="8629015" y="1368425"/>
            <a:ext cx="3071495" cy="385445"/>
          </a:xfrm>
          <a:prstGeom prst="roundRect">
            <a:avLst>
              <a:gd name="adj" fmla="val 45340"/>
            </a:avLst>
          </a:prstGeom>
          <a:solidFill>
            <a:srgbClr val="00B0F0"/>
          </a:solidFill>
          <a:ln/>
        </p:spPr>
      </p:sp>
      <p:sp>
        <p:nvSpPr>
          <p:cNvPr id="27" name="Text 25"/>
          <p:cNvSpPr/>
          <p:nvPr/>
        </p:nvSpPr>
        <p:spPr>
          <a:xfrm>
            <a:off x="8629015" y="1368425"/>
            <a:ext cx="3071495" cy="3854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Text 26"/>
          <p:cNvSpPr/>
          <p:nvPr/>
        </p:nvSpPr>
        <p:spPr>
          <a:xfrm>
            <a:off x="8628380" y="1946910"/>
            <a:ext cx="3070860" cy="2292985"/>
          </a:xfrm>
          <a:prstGeom prst="rect">
            <a:avLst/>
          </a:prstGeom>
          <a:noFill/>
          <a:ln/>
        </p:spPr>
        <p:txBody>
          <a:bodyPr wrap="square" lIns="91440" tIns="45720" rIns="91440" bIns="45720" rtlCol="0" anchor="t"/>
          <a:lstStyle/>
          <a:p>
            <a:pPr marL="0" indent="0" algn="just">
              <a:lnSpc>
                <a:spcPct val="130000"/>
              </a:lnSpc>
              <a:buNone/>
            </a:pPr>
            <a:r>
              <a:rPr lang="en-US" sz="1400" dirty="0">
                <a:solidFill>
                  <a:srgbClr val="000000"/>
                </a:solidFill>
                <a:latin typeface="MiSans" pitchFamily="34" charset="0"/>
                <a:ea typeface="MiSans" pitchFamily="34" charset="-122"/>
                <a:cs typeface="MiSans" pitchFamily="34" charset="-120"/>
              </a:rPr>
              <a:t>支持任务状态管理（未完成/已完成）及序列化存储，确保数据安全。</a:t>
            </a:r>
            <a:endParaRPr lang="en-US" sz="1600" dirty="0"/>
          </a:p>
        </p:txBody>
      </p:sp>
      <p:sp>
        <p:nvSpPr>
          <p:cNvPr id="29" name="Text 27"/>
          <p:cNvSpPr/>
          <p:nvPr/>
        </p:nvSpPr>
        <p:spPr>
          <a:xfrm>
            <a:off x="8629015" y="1368425"/>
            <a:ext cx="3070860" cy="385445"/>
          </a:xfrm>
          <a:prstGeom prst="rect">
            <a:avLst/>
          </a:prstGeom>
          <a:noFill/>
          <a:ln/>
        </p:spPr>
        <p:txBody>
          <a:bodyPr wrap="square" lIns="91440" tIns="45720" rIns="91440" bIns="45720" rtlCol="0" anchor="ctr"/>
          <a:lstStyle/>
          <a:p>
            <a:pPr marL="0" indent="0" algn="ctr">
              <a:lnSpc>
                <a:spcPct val="100000"/>
              </a:lnSpc>
              <a:buNone/>
            </a:pPr>
            <a:r>
              <a:rPr lang="en-US" sz="1600" dirty="0">
                <a:solidFill>
                  <a:srgbClr val="FFFFFF"/>
                </a:solidFill>
                <a:latin typeface="MiSans" pitchFamily="34" charset="0"/>
                <a:ea typeface="MiSans" pitchFamily="34" charset="-122"/>
                <a:cs typeface="MiSans" pitchFamily="34" charset="-120"/>
              </a:rPr>
              <a:t>状态管理与序列化</a:t>
            </a:r>
            <a:endParaRPr lang="en-US" sz="1600" dirty="0"/>
          </a:p>
        </p:txBody>
      </p:sp>
      <p:pic>
        <p:nvPicPr>
          <p:cNvPr id="34" name="图片 33">
            <a:extLst>
              <a:ext uri="{FF2B5EF4-FFF2-40B4-BE49-F238E27FC236}">
                <a16:creationId xmlns:a16="http://schemas.microsoft.com/office/drawing/2014/main" id="{502AAC7D-83A9-4DF2-BBDA-1ABD7EC7A4A8}"/>
              </a:ext>
            </a:extLst>
          </p:cNvPr>
          <p:cNvPicPr>
            <a:picLocks noChangeAspect="1"/>
          </p:cNvPicPr>
          <p:nvPr/>
        </p:nvPicPr>
        <p:blipFill>
          <a:blip r:embed="rId3"/>
          <a:stretch>
            <a:fillRect/>
          </a:stretch>
        </p:blipFill>
        <p:spPr>
          <a:xfrm>
            <a:off x="663574" y="2784853"/>
            <a:ext cx="3412491" cy="1794580"/>
          </a:xfrm>
          <a:prstGeom prst="rect">
            <a:avLst/>
          </a:prstGeom>
        </p:spPr>
      </p:pic>
      <p:pic>
        <p:nvPicPr>
          <p:cNvPr id="36" name="图片 35">
            <a:extLst>
              <a:ext uri="{FF2B5EF4-FFF2-40B4-BE49-F238E27FC236}">
                <a16:creationId xmlns:a16="http://schemas.microsoft.com/office/drawing/2014/main" id="{2BAFFBD1-A313-417E-98E1-6A1A13DC19BD}"/>
              </a:ext>
            </a:extLst>
          </p:cNvPr>
          <p:cNvPicPr>
            <a:picLocks noChangeAspect="1"/>
          </p:cNvPicPr>
          <p:nvPr/>
        </p:nvPicPr>
        <p:blipFill>
          <a:blip r:embed="rId4"/>
          <a:stretch>
            <a:fillRect/>
          </a:stretch>
        </p:blipFill>
        <p:spPr>
          <a:xfrm>
            <a:off x="5034102" y="2838368"/>
            <a:ext cx="2553056" cy="590632"/>
          </a:xfrm>
          <a:prstGeom prst="rect">
            <a:avLst/>
          </a:prstGeom>
        </p:spPr>
      </p:pic>
      <p:pic>
        <p:nvPicPr>
          <p:cNvPr id="39" name="Image 2" descr="https://test-kimi-img.moonshot.cn/pub/slides/slides_tmpl/image/25-06-10-18:55:30-d140u8kh6th60oqvcud0.png">
            <a:extLst>
              <a:ext uri="{FF2B5EF4-FFF2-40B4-BE49-F238E27FC236}">
                <a16:creationId xmlns:a16="http://schemas.microsoft.com/office/drawing/2014/main" id="{78DECA6E-8295-42EB-8B1F-7BD7C88EF73E}"/>
              </a:ext>
            </a:extLst>
          </p:cNvPr>
          <p:cNvPicPr>
            <a:picLocks noChangeAspect="1"/>
          </p:cNvPicPr>
          <p:nvPr/>
        </p:nvPicPr>
        <p:blipFill>
          <a:blip r:embed="rId5"/>
          <a:stretch>
            <a:fillRect/>
          </a:stretch>
        </p:blipFill>
        <p:spPr>
          <a:xfrm>
            <a:off x="1377950" y="4771390"/>
            <a:ext cx="1756410" cy="2025650"/>
          </a:xfrm>
          <a:prstGeom prst="rect">
            <a:avLst/>
          </a:prstGeom>
        </p:spPr>
      </p:pic>
      <p:pic>
        <p:nvPicPr>
          <p:cNvPr id="40" name="Image 1" descr="https://test-kimi-img.moonshot.cn/pub/slides/slides_tmpl/image/25-06-10-18:55:39-d140uash6th60oqvcujg.png">
            <a:extLst>
              <a:ext uri="{FF2B5EF4-FFF2-40B4-BE49-F238E27FC236}">
                <a16:creationId xmlns:a16="http://schemas.microsoft.com/office/drawing/2014/main" id="{4A7ED3CF-AFD6-451F-9167-242FD5417AAF}"/>
              </a:ext>
            </a:extLst>
          </p:cNvPr>
          <p:cNvPicPr>
            <a:picLocks noChangeAspect="1"/>
          </p:cNvPicPr>
          <p:nvPr/>
        </p:nvPicPr>
        <p:blipFill>
          <a:blip r:embed="rId6"/>
          <a:stretch>
            <a:fillRect/>
          </a:stretch>
        </p:blipFill>
        <p:spPr>
          <a:xfrm rot="20220000">
            <a:off x="5609590" y="5055914"/>
            <a:ext cx="972820" cy="1579245"/>
          </a:xfrm>
          <a:prstGeom prst="rect">
            <a:avLst/>
          </a:prstGeom>
        </p:spPr>
      </p:pic>
      <p:pic>
        <p:nvPicPr>
          <p:cNvPr id="41" name="Image 0" descr="https://test-kimi-img.moonshot.cn/pub/slides/slides_tmpl/image/25-06-10-18:55:39-d140uash6th60oqvcuj0.png">
            <a:extLst>
              <a:ext uri="{FF2B5EF4-FFF2-40B4-BE49-F238E27FC236}">
                <a16:creationId xmlns:a16="http://schemas.microsoft.com/office/drawing/2014/main" id="{8BA26CB0-71E6-4A87-8D35-0B444E73D109}"/>
              </a:ext>
            </a:extLst>
          </p:cNvPr>
          <p:cNvPicPr>
            <a:picLocks noChangeAspect="1"/>
          </p:cNvPicPr>
          <p:nvPr/>
        </p:nvPicPr>
        <p:blipFill>
          <a:blip r:embed="rId7"/>
          <a:stretch>
            <a:fillRect/>
          </a:stretch>
        </p:blipFill>
        <p:spPr>
          <a:xfrm>
            <a:off x="9360591" y="4939983"/>
            <a:ext cx="1365250" cy="1688465"/>
          </a:xfrm>
          <a:prstGeom prst="rect">
            <a:avLst/>
          </a:prstGeom>
        </p:spPr>
      </p:pic>
      <p:pic>
        <p:nvPicPr>
          <p:cNvPr id="42" name="图片 41">
            <a:extLst>
              <a:ext uri="{FF2B5EF4-FFF2-40B4-BE49-F238E27FC236}">
                <a16:creationId xmlns:a16="http://schemas.microsoft.com/office/drawing/2014/main" id="{579BEBEE-4521-456B-AEB7-820E8D7CEBFE}"/>
              </a:ext>
            </a:extLst>
          </p:cNvPr>
          <p:cNvPicPr>
            <a:picLocks noChangeAspect="1"/>
          </p:cNvPicPr>
          <p:nvPr/>
        </p:nvPicPr>
        <p:blipFill>
          <a:blip r:embed="rId8"/>
          <a:stretch>
            <a:fillRect/>
          </a:stretch>
        </p:blipFill>
        <p:spPr>
          <a:xfrm>
            <a:off x="8875395" y="2760557"/>
            <a:ext cx="2518211" cy="472649"/>
          </a:xfrm>
          <a:prstGeom prst="rect">
            <a:avLst/>
          </a:prstGeom>
        </p:spPr>
      </p:pic>
      <p:pic>
        <p:nvPicPr>
          <p:cNvPr id="43" name="图片 42">
            <a:extLst>
              <a:ext uri="{FF2B5EF4-FFF2-40B4-BE49-F238E27FC236}">
                <a16:creationId xmlns:a16="http://schemas.microsoft.com/office/drawing/2014/main" id="{4DCB64B3-A009-4CFE-ADA7-7C619620F43A}"/>
              </a:ext>
            </a:extLst>
          </p:cNvPr>
          <p:cNvPicPr>
            <a:picLocks noChangeAspect="1"/>
          </p:cNvPicPr>
          <p:nvPr/>
        </p:nvPicPr>
        <p:blipFill>
          <a:blip r:embed="rId9"/>
          <a:stretch>
            <a:fillRect/>
          </a:stretch>
        </p:blipFill>
        <p:spPr>
          <a:xfrm>
            <a:off x="8957182" y="3299803"/>
            <a:ext cx="2354636" cy="786285"/>
          </a:xfrm>
          <a:prstGeom prst="rect">
            <a:avLst/>
          </a:prstGeom>
        </p:spPr>
      </p:pic>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755</Words>
  <Application>Microsoft Office PowerPoint</Application>
  <PresentationFormat>宽屏</PresentationFormat>
  <Paragraphs>165</Paragraphs>
  <Slides>23</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MiSans</vt:lpstr>
      <vt:lpstr>Arial</vt:lpstr>
      <vt:lpstr>思源黑体 Normal</vt:lpstr>
      <vt:lpstr>微软雅黑</vt:lpstr>
      <vt:lpstr>Calibri</vt:lpstr>
      <vt:lpstr>等线</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泽 陈</cp:lastModifiedBy>
  <cp:revision>6</cp:revision>
  <dcterms:created xsi:type="dcterms:W3CDTF">2025-07-08T15:07:33Z</dcterms:created>
  <dcterms:modified xsi:type="dcterms:W3CDTF">2025-07-09T02:25:10Z</dcterms:modified>
</cp:coreProperties>
</file>